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7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D36945-AF97-4993-A977-6DBCDD11B0F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9483F2-0B89-40BA-8C98-5A5EB9DEDCEC}">
      <dgm:prSet phldrT="[Text]"/>
      <dgm:spPr/>
      <dgm:t>
        <a:bodyPr/>
        <a:lstStyle/>
        <a:p>
          <a:r>
            <a:rPr lang="en-US" dirty="0" smtClean="0"/>
            <a:t>Crude Oil </a:t>
          </a:r>
          <a:endParaRPr lang="en-US" dirty="0"/>
        </a:p>
      </dgm:t>
    </dgm:pt>
    <dgm:pt modelId="{0FE27DDE-6668-4FA5-8FB9-8D7397D120E8}" type="parTrans" cxnId="{29DCDCC0-E4DB-4DE0-BFFC-7F258371E193}">
      <dgm:prSet/>
      <dgm:spPr/>
      <dgm:t>
        <a:bodyPr/>
        <a:lstStyle/>
        <a:p>
          <a:endParaRPr lang="en-US"/>
        </a:p>
      </dgm:t>
    </dgm:pt>
    <dgm:pt modelId="{A6C9ADF0-22FC-436E-ACF2-DA376159BFA3}" type="sibTrans" cxnId="{29DCDCC0-E4DB-4DE0-BFFC-7F258371E193}">
      <dgm:prSet/>
      <dgm:spPr/>
      <dgm:t>
        <a:bodyPr/>
        <a:lstStyle/>
        <a:p>
          <a:endParaRPr lang="en-US"/>
        </a:p>
      </dgm:t>
    </dgm:pt>
    <dgm:pt modelId="{BDE84CB8-E1E2-4EFA-B755-06ECF3DE9247}">
      <dgm:prSet phldrT="[Text]"/>
      <dgm:spPr/>
      <dgm:t>
        <a:bodyPr/>
        <a:lstStyle/>
        <a:p>
          <a:r>
            <a:rPr lang="en-US" dirty="0" smtClean="0"/>
            <a:t>Found underneath the earth</a:t>
          </a:r>
          <a:endParaRPr lang="en-US" dirty="0"/>
        </a:p>
      </dgm:t>
    </dgm:pt>
    <dgm:pt modelId="{A815B303-2182-4DCC-88F4-6CB1E9250F16}" type="parTrans" cxnId="{275B3410-3C2E-4DAF-9A2B-F013F24C095B}">
      <dgm:prSet/>
      <dgm:spPr/>
      <dgm:t>
        <a:bodyPr/>
        <a:lstStyle/>
        <a:p>
          <a:endParaRPr lang="en-US"/>
        </a:p>
      </dgm:t>
    </dgm:pt>
    <dgm:pt modelId="{6C83A761-2204-4792-89C4-93249C141800}" type="sibTrans" cxnId="{275B3410-3C2E-4DAF-9A2B-F013F24C095B}">
      <dgm:prSet/>
      <dgm:spPr/>
      <dgm:t>
        <a:bodyPr/>
        <a:lstStyle/>
        <a:p>
          <a:endParaRPr lang="en-US"/>
        </a:p>
      </dgm:t>
    </dgm:pt>
    <dgm:pt modelId="{FA4960E7-0C94-4C35-AACB-991DFA282197}">
      <dgm:prSet phldrT="[Text]"/>
      <dgm:spPr/>
      <dgm:t>
        <a:bodyPr/>
        <a:lstStyle/>
        <a:p>
          <a:r>
            <a:rPr lang="en-US" dirty="0" smtClean="0"/>
            <a:t>Made up of dead plants and animals</a:t>
          </a:r>
          <a:endParaRPr lang="en-US" dirty="0"/>
        </a:p>
      </dgm:t>
    </dgm:pt>
    <dgm:pt modelId="{10C88539-4150-4735-AE45-5E8B3A20BD96}" type="parTrans" cxnId="{0394D0E6-B062-43BF-92BF-7A5C05D3FB52}">
      <dgm:prSet/>
      <dgm:spPr/>
      <dgm:t>
        <a:bodyPr/>
        <a:lstStyle/>
        <a:p>
          <a:endParaRPr lang="en-US"/>
        </a:p>
      </dgm:t>
    </dgm:pt>
    <dgm:pt modelId="{B6A20D1E-42EF-426D-A5EB-5D2416A4EF0A}" type="sibTrans" cxnId="{0394D0E6-B062-43BF-92BF-7A5C05D3FB52}">
      <dgm:prSet/>
      <dgm:spPr/>
      <dgm:t>
        <a:bodyPr/>
        <a:lstStyle/>
        <a:p>
          <a:endParaRPr lang="en-US"/>
        </a:p>
      </dgm:t>
    </dgm:pt>
    <dgm:pt modelId="{BFBDC331-A1CD-47F6-BC3C-858A7027C4F5}">
      <dgm:prSet phldrT="[Text]"/>
      <dgm:spPr/>
      <dgm:t>
        <a:bodyPr/>
        <a:lstStyle/>
        <a:p>
          <a:r>
            <a:rPr lang="en-US" dirty="0" smtClean="0"/>
            <a:t>Unrefined</a:t>
          </a:r>
          <a:endParaRPr lang="en-US" dirty="0"/>
        </a:p>
      </dgm:t>
    </dgm:pt>
    <dgm:pt modelId="{8F215ACF-CBF0-4E56-AC12-C662558B71ED}" type="parTrans" cxnId="{38D70BC7-3B8D-4CFB-9816-70FECE87234D}">
      <dgm:prSet/>
      <dgm:spPr/>
    </dgm:pt>
    <dgm:pt modelId="{134D3471-F28A-49B8-966F-E1C6E62C91B6}" type="sibTrans" cxnId="{38D70BC7-3B8D-4CFB-9816-70FECE87234D}">
      <dgm:prSet/>
      <dgm:spPr/>
    </dgm:pt>
    <dgm:pt modelId="{AC920211-48CA-4B30-86F5-D6285EB091D0}" type="pres">
      <dgm:prSet presAssocID="{2AD36945-AF97-4993-A977-6DBCDD11B0F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6DB61C-41DF-47F1-8730-56CCB6292246}" type="pres">
      <dgm:prSet presAssocID="{5A9483F2-0B89-40BA-8C98-5A5EB9DEDCEC}" presName="comp" presStyleCnt="0"/>
      <dgm:spPr/>
    </dgm:pt>
    <dgm:pt modelId="{1C68A513-4716-4A6B-B6AF-9CF789D22A1F}" type="pres">
      <dgm:prSet presAssocID="{5A9483F2-0B89-40BA-8C98-5A5EB9DEDCEC}" presName="box" presStyleLbl="node1" presStyleIdx="0" presStyleCnt="1"/>
      <dgm:spPr/>
      <dgm:t>
        <a:bodyPr/>
        <a:lstStyle/>
        <a:p>
          <a:endParaRPr lang="en-US"/>
        </a:p>
      </dgm:t>
    </dgm:pt>
    <dgm:pt modelId="{6D5BA2F2-E8E8-41EE-8F28-9CC853431C33}" type="pres">
      <dgm:prSet presAssocID="{5A9483F2-0B89-40BA-8C98-5A5EB9DEDCEC}" presName="img" presStyleLbl="fgImgPlace1" presStyleIdx="0" presStyleCnt="1"/>
      <dgm:spPr/>
    </dgm:pt>
    <dgm:pt modelId="{FCF387A8-441F-426F-A451-6C5F1A189B38}" type="pres">
      <dgm:prSet presAssocID="{5A9483F2-0B89-40BA-8C98-5A5EB9DEDCE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ACBE8E-F1CC-49B9-B061-8C68C57C8359}" type="presOf" srcId="{BDE84CB8-E1E2-4EFA-B755-06ECF3DE9247}" destId="{FCF387A8-441F-426F-A451-6C5F1A189B38}" srcOrd="1" destOrd="1" presId="urn:microsoft.com/office/officeart/2005/8/layout/vList4"/>
    <dgm:cxn modelId="{1641D3D6-9919-403D-8485-D97411C358EF}" type="presOf" srcId="{2AD36945-AF97-4993-A977-6DBCDD11B0F2}" destId="{AC920211-48CA-4B30-86F5-D6285EB091D0}" srcOrd="0" destOrd="0" presId="urn:microsoft.com/office/officeart/2005/8/layout/vList4"/>
    <dgm:cxn modelId="{29DCDCC0-E4DB-4DE0-BFFC-7F258371E193}" srcId="{2AD36945-AF97-4993-A977-6DBCDD11B0F2}" destId="{5A9483F2-0B89-40BA-8C98-5A5EB9DEDCEC}" srcOrd="0" destOrd="0" parTransId="{0FE27DDE-6668-4FA5-8FB9-8D7397D120E8}" sibTransId="{A6C9ADF0-22FC-436E-ACF2-DA376159BFA3}"/>
    <dgm:cxn modelId="{A3EDB3E3-0981-4425-B62D-F9B577616527}" type="presOf" srcId="{FA4960E7-0C94-4C35-AACB-991DFA282197}" destId="{FCF387A8-441F-426F-A451-6C5F1A189B38}" srcOrd="1" destOrd="2" presId="urn:microsoft.com/office/officeart/2005/8/layout/vList4"/>
    <dgm:cxn modelId="{EA31D1D6-64A8-4801-A0F3-4A692A8F3AB9}" type="presOf" srcId="{5A9483F2-0B89-40BA-8C98-5A5EB9DEDCEC}" destId="{FCF387A8-441F-426F-A451-6C5F1A189B38}" srcOrd="1" destOrd="0" presId="urn:microsoft.com/office/officeart/2005/8/layout/vList4"/>
    <dgm:cxn modelId="{3213BB5B-928A-4BA0-940A-BCEC01D381EE}" type="presOf" srcId="{FA4960E7-0C94-4C35-AACB-991DFA282197}" destId="{1C68A513-4716-4A6B-B6AF-9CF789D22A1F}" srcOrd="0" destOrd="2" presId="urn:microsoft.com/office/officeart/2005/8/layout/vList4"/>
    <dgm:cxn modelId="{E73B0862-0552-4650-9ADA-FFAFB111BF62}" type="presOf" srcId="{5A9483F2-0B89-40BA-8C98-5A5EB9DEDCEC}" destId="{1C68A513-4716-4A6B-B6AF-9CF789D22A1F}" srcOrd="0" destOrd="0" presId="urn:microsoft.com/office/officeart/2005/8/layout/vList4"/>
    <dgm:cxn modelId="{0394D0E6-B062-43BF-92BF-7A5C05D3FB52}" srcId="{5A9483F2-0B89-40BA-8C98-5A5EB9DEDCEC}" destId="{FA4960E7-0C94-4C35-AACB-991DFA282197}" srcOrd="1" destOrd="0" parTransId="{10C88539-4150-4735-AE45-5E8B3A20BD96}" sibTransId="{B6A20D1E-42EF-426D-A5EB-5D2416A4EF0A}"/>
    <dgm:cxn modelId="{82E8E633-97E4-4C51-83EA-5838DE53C0DD}" type="presOf" srcId="{BFBDC331-A1CD-47F6-BC3C-858A7027C4F5}" destId="{FCF387A8-441F-426F-A451-6C5F1A189B38}" srcOrd="1" destOrd="3" presId="urn:microsoft.com/office/officeart/2005/8/layout/vList4"/>
    <dgm:cxn modelId="{DC5D8160-F2D2-45BB-93E0-D49A94D293C0}" type="presOf" srcId="{BDE84CB8-E1E2-4EFA-B755-06ECF3DE9247}" destId="{1C68A513-4716-4A6B-B6AF-9CF789D22A1F}" srcOrd="0" destOrd="1" presId="urn:microsoft.com/office/officeart/2005/8/layout/vList4"/>
    <dgm:cxn modelId="{275B3410-3C2E-4DAF-9A2B-F013F24C095B}" srcId="{5A9483F2-0B89-40BA-8C98-5A5EB9DEDCEC}" destId="{BDE84CB8-E1E2-4EFA-B755-06ECF3DE9247}" srcOrd="0" destOrd="0" parTransId="{A815B303-2182-4DCC-88F4-6CB1E9250F16}" sibTransId="{6C83A761-2204-4792-89C4-93249C141800}"/>
    <dgm:cxn modelId="{C6B95756-8D8D-4166-BED4-62ACE9A1A9D4}" type="presOf" srcId="{BFBDC331-A1CD-47F6-BC3C-858A7027C4F5}" destId="{1C68A513-4716-4A6B-B6AF-9CF789D22A1F}" srcOrd="0" destOrd="3" presId="urn:microsoft.com/office/officeart/2005/8/layout/vList4"/>
    <dgm:cxn modelId="{38D70BC7-3B8D-4CFB-9816-70FECE87234D}" srcId="{5A9483F2-0B89-40BA-8C98-5A5EB9DEDCEC}" destId="{BFBDC331-A1CD-47F6-BC3C-858A7027C4F5}" srcOrd="2" destOrd="0" parTransId="{8F215ACF-CBF0-4E56-AC12-C662558B71ED}" sibTransId="{134D3471-F28A-49B8-966F-E1C6E62C91B6}"/>
    <dgm:cxn modelId="{D9A40AE0-B827-4BAE-A272-E6DD88986886}" type="presParOf" srcId="{AC920211-48CA-4B30-86F5-D6285EB091D0}" destId="{A66DB61C-41DF-47F1-8730-56CCB6292246}" srcOrd="0" destOrd="0" presId="urn:microsoft.com/office/officeart/2005/8/layout/vList4"/>
    <dgm:cxn modelId="{FBE79076-365B-412B-8941-7277923713F3}" type="presParOf" srcId="{A66DB61C-41DF-47F1-8730-56CCB6292246}" destId="{1C68A513-4716-4A6B-B6AF-9CF789D22A1F}" srcOrd="0" destOrd="0" presId="urn:microsoft.com/office/officeart/2005/8/layout/vList4"/>
    <dgm:cxn modelId="{71CEE668-D3C8-46D4-BFF5-BBAD14EA32EC}" type="presParOf" srcId="{A66DB61C-41DF-47F1-8730-56CCB6292246}" destId="{6D5BA2F2-E8E8-41EE-8F28-9CC853431C33}" srcOrd="1" destOrd="0" presId="urn:microsoft.com/office/officeart/2005/8/layout/vList4"/>
    <dgm:cxn modelId="{F82E2A0B-C2C6-4946-BAD8-3B8EC871E05D}" type="presParOf" srcId="{A66DB61C-41DF-47F1-8730-56CCB6292246}" destId="{FCF387A8-441F-426F-A451-6C5F1A189B3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61BD06-1BAD-4467-B6BD-13D3856D189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DF5649-D609-4974-8A7B-AE6CA75B5418}">
      <dgm:prSet phldrT="[Text]"/>
      <dgm:spPr/>
      <dgm:t>
        <a:bodyPr/>
        <a:lstStyle/>
        <a:p>
          <a:r>
            <a:rPr lang="en-US" dirty="0" smtClean="0"/>
            <a:t>Exxon </a:t>
          </a:r>
          <a:r>
            <a:rPr lang="en-US" dirty="0" err="1" smtClean="0"/>
            <a:t>Valdeez</a:t>
          </a:r>
          <a:endParaRPr lang="en-US" dirty="0"/>
        </a:p>
      </dgm:t>
    </dgm:pt>
    <dgm:pt modelId="{42F55477-88E1-44BA-8794-E431B62379D0}" type="parTrans" cxnId="{757B1A6B-305C-4CAD-BCEC-654111588105}">
      <dgm:prSet/>
      <dgm:spPr/>
      <dgm:t>
        <a:bodyPr/>
        <a:lstStyle/>
        <a:p>
          <a:endParaRPr lang="en-US"/>
        </a:p>
      </dgm:t>
    </dgm:pt>
    <dgm:pt modelId="{699FEFAD-74B8-4271-9770-0EA48A54890B}" type="sibTrans" cxnId="{757B1A6B-305C-4CAD-BCEC-654111588105}">
      <dgm:prSet/>
      <dgm:spPr/>
      <dgm:t>
        <a:bodyPr/>
        <a:lstStyle/>
        <a:p>
          <a:endParaRPr lang="en-US"/>
        </a:p>
      </dgm:t>
    </dgm:pt>
    <dgm:pt modelId="{72337E9C-9579-43CC-BC23-1FF6C2A058BF}">
      <dgm:prSet phldrT="[Text]"/>
      <dgm:spPr/>
      <dgm:t>
        <a:bodyPr/>
        <a:lstStyle/>
        <a:p>
          <a:r>
            <a:rPr lang="en-US" dirty="0" smtClean="0"/>
            <a:t>The oil tanker hit an iceberg</a:t>
          </a:r>
          <a:endParaRPr lang="en-US" dirty="0"/>
        </a:p>
      </dgm:t>
    </dgm:pt>
    <dgm:pt modelId="{1A8ED8CD-06C3-4732-A43B-137AE71FE612}" type="parTrans" cxnId="{93EE2CA4-9A74-411C-AE8F-1D3EBCCEA80F}">
      <dgm:prSet/>
      <dgm:spPr/>
      <dgm:t>
        <a:bodyPr/>
        <a:lstStyle/>
        <a:p>
          <a:endParaRPr lang="en-US"/>
        </a:p>
      </dgm:t>
    </dgm:pt>
    <dgm:pt modelId="{AA425CAB-2AA5-4F96-8EA7-4D347DA82BD0}" type="sibTrans" cxnId="{93EE2CA4-9A74-411C-AE8F-1D3EBCCEA80F}">
      <dgm:prSet/>
      <dgm:spPr/>
      <dgm:t>
        <a:bodyPr/>
        <a:lstStyle/>
        <a:p>
          <a:endParaRPr lang="en-US"/>
        </a:p>
      </dgm:t>
    </dgm:pt>
    <dgm:pt modelId="{AF4CF454-8022-4986-887A-E3CBCD9EB6CD}">
      <dgm:prSet phldrT="[Text]"/>
      <dgm:spPr/>
      <dgm:t>
        <a:bodyPr/>
        <a:lstStyle/>
        <a:p>
          <a:r>
            <a:rPr lang="en-US" dirty="0" smtClean="0"/>
            <a:t>750,000 barrels of oil spilled into Prince William sound</a:t>
          </a:r>
          <a:endParaRPr lang="en-US" dirty="0"/>
        </a:p>
      </dgm:t>
    </dgm:pt>
    <dgm:pt modelId="{8AA10017-57E9-4F0B-B3DD-1F458F2A786F}" type="parTrans" cxnId="{F9569E05-E9D4-4623-B963-9F84BB0A5C2E}">
      <dgm:prSet/>
      <dgm:spPr/>
      <dgm:t>
        <a:bodyPr/>
        <a:lstStyle/>
        <a:p>
          <a:endParaRPr lang="en-US"/>
        </a:p>
      </dgm:t>
    </dgm:pt>
    <dgm:pt modelId="{595405F4-6D04-4FE9-A4F8-5971F38B15A9}" type="sibTrans" cxnId="{F9569E05-E9D4-4623-B963-9F84BB0A5C2E}">
      <dgm:prSet/>
      <dgm:spPr/>
      <dgm:t>
        <a:bodyPr/>
        <a:lstStyle/>
        <a:p>
          <a:endParaRPr lang="en-US"/>
        </a:p>
      </dgm:t>
    </dgm:pt>
    <dgm:pt modelId="{B796E984-ED57-417C-820E-F60CCF7CFE72}">
      <dgm:prSet phldrT="[Text]"/>
      <dgm:spPr/>
      <dgm:t>
        <a:bodyPr/>
        <a:lstStyle/>
        <a:p>
          <a:r>
            <a:rPr lang="en-US" dirty="0" smtClean="0"/>
            <a:t>Methane and oil shot up the riser extremely fast and caught fire</a:t>
          </a:r>
          <a:endParaRPr lang="en-US" dirty="0"/>
        </a:p>
      </dgm:t>
    </dgm:pt>
    <dgm:pt modelId="{E1B4ED74-E0BE-41DF-BDD8-0AD765F04E60}">
      <dgm:prSet phldrT="[Text]"/>
      <dgm:spPr/>
      <dgm:t>
        <a:bodyPr/>
        <a:lstStyle/>
        <a:p>
          <a:r>
            <a:rPr lang="en-US" dirty="0" smtClean="0"/>
            <a:t>Gulf of Mexico, April 2010</a:t>
          </a:r>
          <a:endParaRPr lang="en-US" dirty="0"/>
        </a:p>
      </dgm:t>
    </dgm:pt>
    <dgm:pt modelId="{9C211482-0217-4E23-91D6-D6E1A652232E}">
      <dgm:prSet phldrT="[Text]"/>
      <dgm:spPr/>
      <dgm:t>
        <a:bodyPr/>
        <a:lstStyle/>
        <a:p>
          <a:r>
            <a:rPr lang="en-US" dirty="0" smtClean="0"/>
            <a:t>Deep Water Horizon</a:t>
          </a:r>
          <a:endParaRPr lang="en-US" dirty="0"/>
        </a:p>
      </dgm:t>
    </dgm:pt>
    <dgm:pt modelId="{229CE788-8F89-481D-89C6-29DC5ABBA835}" type="sibTrans" cxnId="{2FCC25DB-7CF2-4AD9-822B-9FBE42753D29}">
      <dgm:prSet/>
      <dgm:spPr/>
      <dgm:t>
        <a:bodyPr/>
        <a:lstStyle/>
        <a:p>
          <a:endParaRPr lang="en-US"/>
        </a:p>
      </dgm:t>
    </dgm:pt>
    <dgm:pt modelId="{BFC0F99A-3457-43AF-B64E-8F2023659826}" type="parTrans" cxnId="{2FCC25DB-7CF2-4AD9-822B-9FBE42753D29}">
      <dgm:prSet/>
      <dgm:spPr/>
      <dgm:t>
        <a:bodyPr/>
        <a:lstStyle/>
        <a:p>
          <a:endParaRPr lang="en-US"/>
        </a:p>
      </dgm:t>
    </dgm:pt>
    <dgm:pt modelId="{0D4F014D-2586-419A-A537-37C0CB66A0D2}" type="sibTrans" cxnId="{1C529977-C2CF-4549-AD35-57C6C8D04F31}">
      <dgm:prSet/>
      <dgm:spPr/>
      <dgm:t>
        <a:bodyPr/>
        <a:lstStyle/>
        <a:p>
          <a:endParaRPr lang="en-US"/>
        </a:p>
      </dgm:t>
    </dgm:pt>
    <dgm:pt modelId="{25F47FD7-3F87-4CA9-A4D9-0173408DBC75}" type="parTrans" cxnId="{1C529977-C2CF-4549-AD35-57C6C8D04F31}">
      <dgm:prSet/>
      <dgm:spPr/>
      <dgm:t>
        <a:bodyPr/>
        <a:lstStyle/>
        <a:p>
          <a:endParaRPr lang="en-US"/>
        </a:p>
      </dgm:t>
    </dgm:pt>
    <dgm:pt modelId="{522C5215-ECB2-45B8-9EDE-60B6D994A245}" type="sibTrans" cxnId="{793E29CE-5785-4EEC-9D92-FC20030AC0CF}">
      <dgm:prSet/>
      <dgm:spPr/>
      <dgm:t>
        <a:bodyPr/>
        <a:lstStyle/>
        <a:p>
          <a:endParaRPr lang="en-US"/>
        </a:p>
      </dgm:t>
    </dgm:pt>
    <dgm:pt modelId="{985CEA34-B153-449A-BC0A-FACF94457928}" type="parTrans" cxnId="{793E29CE-5785-4EEC-9D92-FC20030AC0CF}">
      <dgm:prSet/>
      <dgm:spPr/>
      <dgm:t>
        <a:bodyPr/>
        <a:lstStyle/>
        <a:p>
          <a:endParaRPr lang="en-US"/>
        </a:p>
      </dgm:t>
    </dgm:pt>
    <dgm:pt modelId="{9B8754CF-4A43-455E-A5CA-4CF398C61143}">
      <dgm:prSet phldrT="[Text]"/>
      <dgm:spPr/>
      <dgm:t>
        <a:bodyPr/>
        <a:lstStyle/>
        <a:p>
          <a:r>
            <a:rPr lang="en-US" dirty="0" smtClean="0"/>
            <a:t>The blowout valve was out of batteries</a:t>
          </a:r>
          <a:endParaRPr lang="en-US" dirty="0"/>
        </a:p>
      </dgm:t>
    </dgm:pt>
    <dgm:pt modelId="{E66A1107-951D-41D7-B0EA-57631AC0A353}" type="parTrans" cxnId="{06F67B55-D4B6-4B67-A779-93B5A9AEB254}">
      <dgm:prSet/>
      <dgm:spPr/>
      <dgm:t>
        <a:bodyPr/>
        <a:lstStyle/>
        <a:p>
          <a:endParaRPr lang="en-US"/>
        </a:p>
      </dgm:t>
    </dgm:pt>
    <dgm:pt modelId="{A000CD0A-8328-4449-A7D6-55FFEFC96382}" type="sibTrans" cxnId="{06F67B55-D4B6-4B67-A779-93B5A9AEB254}">
      <dgm:prSet/>
      <dgm:spPr/>
      <dgm:t>
        <a:bodyPr/>
        <a:lstStyle/>
        <a:p>
          <a:endParaRPr lang="en-US"/>
        </a:p>
      </dgm:t>
    </dgm:pt>
    <dgm:pt modelId="{4021A543-B34E-488C-AE57-13773C46AD1D}" type="pres">
      <dgm:prSet presAssocID="{4061BD06-1BAD-4467-B6BD-13D3856D189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46ECBE-A346-4B0C-B015-4978911B5178}" type="pres">
      <dgm:prSet presAssocID="{2BDF5649-D609-4974-8A7B-AE6CA75B5418}" presName="comp" presStyleCnt="0"/>
      <dgm:spPr/>
    </dgm:pt>
    <dgm:pt modelId="{50CB0954-6D5A-4AB1-9E2E-45D99A9B8FCE}" type="pres">
      <dgm:prSet presAssocID="{2BDF5649-D609-4974-8A7B-AE6CA75B5418}" presName="box" presStyleLbl="node1" presStyleIdx="0" presStyleCnt="2" custLinFactNeighborX="-1124" custLinFactNeighborY="3388"/>
      <dgm:spPr/>
      <dgm:t>
        <a:bodyPr/>
        <a:lstStyle/>
        <a:p>
          <a:endParaRPr lang="en-US"/>
        </a:p>
      </dgm:t>
    </dgm:pt>
    <dgm:pt modelId="{51C7EED8-C93E-476A-9584-D9C3F43E9361}" type="pres">
      <dgm:prSet presAssocID="{2BDF5649-D609-4974-8A7B-AE6CA75B5418}" presName="img" presStyleLbl="fgImgPlace1" presStyleIdx="0" presStyleCnt="2"/>
      <dgm:spPr/>
    </dgm:pt>
    <dgm:pt modelId="{CF607803-EDB4-42E7-809E-857BD4257E20}" type="pres">
      <dgm:prSet presAssocID="{2BDF5649-D609-4974-8A7B-AE6CA75B5418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33380-EBA1-461D-A038-5EA3F3609845}" type="pres">
      <dgm:prSet presAssocID="{699FEFAD-74B8-4271-9770-0EA48A54890B}" presName="spacer" presStyleCnt="0"/>
      <dgm:spPr/>
    </dgm:pt>
    <dgm:pt modelId="{54E99E4D-9D9C-4EA8-A15F-432B8E15422F}" type="pres">
      <dgm:prSet presAssocID="{9C211482-0217-4E23-91D6-D6E1A652232E}" presName="comp" presStyleCnt="0"/>
      <dgm:spPr/>
    </dgm:pt>
    <dgm:pt modelId="{F73DAF85-8B91-4875-BC6E-E57C6123B8C0}" type="pres">
      <dgm:prSet presAssocID="{9C211482-0217-4E23-91D6-D6E1A652232E}" presName="box" presStyleLbl="node1" presStyleIdx="1" presStyleCnt="2"/>
      <dgm:spPr/>
      <dgm:t>
        <a:bodyPr/>
        <a:lstStyle/>
        <a:p>
          <a:endParaRPr lang="en-US"/>
        </a:p>
      </dgm:t>
    </dgm:pt>
    <dgm:pt modelId="{9A1E93F9-CC16-4B35-B47B-6F5B6457F84E}" type="pres">
      <dgm:prSet presAssocID="{9C211482-0217-4E23-91D6-D6E1A652232E}" presName="img" presStyleLbl="fgImgPlace1" presStyleIdx="1" presStyleCnt="2"/>
      <dgm:spPr/>
    </dgm:pt>
    <dgm:pt modelId="{DC7DF686-D5DD-48C8-832F-C4DAD803210F}" type="pres">
      <dgm:prSet presAssocID="{9C211482-0217-4E23-91D6-D6E1A652232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529977-C2CF-4549-AD35-57C6C8D04F31}" srcId="{9C211482-0217-4E23-91D6-D6E1A652232E}" destId="{B796E984-ED57-417C-820E-F60CCF7CFE72}" srcOrd="1" destOrd="0" parTransId="{25F47FD7-3F87-4CA9-A4D9-0173408DBC75}" sibTransId="{0D4F014D-2586-419A-A537-37C0CB66A0D2}"/>
    <dgm:cxn modelId="{F09F91DA-9370-4603-8A44-B1C59EAB40FB}" type="presOf" srcId="{AF4CF454-8022-4986-887A-E3CBCD9EB6CD}" destId="{CF607803-EDB4-42E7-809E-857BD4257E20}" srcOrd="1" destOrd="2" presId="urn:microsoft.com/office/officeart/2005/8/layout/vList4"/>
    <dgm:cxn modelId="{C348F787-981A-43F2-82DB-C9A927F65514}" type="presOf" srcId="{2BDF5649-D609-4974-8A7B-AE6CA75B5418}" destId="{CF607803-EDB4-42E7-809E-857BD4257E20}" srcOrd="1" destOrd="0" presId="urn:microsoft.com/office/officeart/2005/8/layout/vList4"/>
    <dgm:cxn modelId="{D044B40D-2A78-45F1-AF9B-291CF2426AA5}" type="presOf" srcId="{9C211482-0217-4E23-91D6-D6E1A652232E}" destId="{F73DAF85-8B91-4875-BC6E-E57C6123B8C0}" srcOrd="0" destOrd="0" presId="urn:microsoft.com/office/officeart/2005/8/layout/vList4"/>
    <dgm:cxn modelId="{6874C0A0-71E6-4AF4-8B7C-85066338A113}" type="presOf" srcId="{9B8754CF-4A43-455E-A5CA-4CF398C61143}" destId="{F73DAF85-8B91-4875-BC6E-E57C6123B8C0}" srcOrd="0" destOrd="3" presId="urn:microsoft.com/office/officeart/2005/8/layout/vList4"/>
    <dgm:cxn modelId="{2FCC25DB-7CF2-4AD9-822B-9FBE42753D29}" srcId="{4061BD06-1BAD-4467-B6BD-13D3856D189D}" destId="{9C211482-0217-4E23-91D6-D6E1A652232E}" srcOrd="1" destOrd="0" parTransId="{BFC0F99A-3457-43AF-B64E-8F2023659826}" sibTransId="{229CE788-8F89-481D-89C6-29DC5ABBA835}"/>
    <dgm:cxn modelId="{C69798E7-468B-409D-9324-A1BCB665AF00}" type="presOf" srcId="{B796E984-ED57-417C-820E-F60CCF7CFE72}" destId="{DC7DF686-D5DD-48C8-832F-C4DAD803210F}" srcOrd="1" destOrd="2" presId="urn:microsoft.com/office/officeart/2005/8/layout/vList4"/>
    <dgm:cxn modelId="{5CAC1DC8-7D35-4D20-8ADC-6B30F8A4AC09}" type="presOf" srcId="{9C211482-0217-4E23-91D6-D6E1A652232E}" destId="{DC7DF686-D5DD-48C8-832F-C4DAD803210F}" srcOrd="1" destOrd="0" presId="urn:microsoft.com/office/officeart/2005/8/layout/vList4"/>
    <dgm:cxn modelId="{06F67B55-D4B6-4B67-A779-93B5A9AEB254}" srcId="{9C211482-0217-4E23-91D6-D6E1A652232E}" destId="{9B8754CF-4A43-455E-A5CA-4CF398C61143}" srcOrd="2" destOrd="0" parTransId="{E66A1107-951D-41D7-B0EA-57631AC0A353}" sibTransId="{A000CD0A-8328-4449-A7D6-55FFEFC96382}"/>
    <dgm:cxn modelId="{A4DE9260-04B0-499B-9608-7D4CB2E6B0D9}" type="presOf" srcId="{B796E984-ED57-417C-820E-F60CCF7CFE72}" destId="{F73DAF85-8B91-4875-BC6E-E57C6123B8C0}" srcOrd="0" destOrd="2" presId="urn:microsoft.com/office/officeart/2005/8/layout/vList4"/>
    <dgm:cxn modelId="{793E29CE-5785-4EEC-9D92-FC20030AC0CF}" srcId="{9C211482-0217-4E23-91D6-D6E1A652232E}" destId="{E1B4ED74-E0BE-41DF-BDD8-0AD765F04E60}" srcOrd="0" destOrd="0" parTransId="{985CEA34-B153-449A-BC0A-FACF94457928}" sibTransId="{522C5215-ECB2-45B8-9EDE-60B6D994A245}"/>
    <dgm:cxn modelId="{93EE2CA4-9A74-411C-AE8F-1D3EBCCEA80F}" srcId="{2BDF5649-D609-4974-8A7B-AE6CA75B5418}" destId="{72337E9C-9579-43CC-BC23-1FF6C2A058BF}" srcOrd="0" destOrd="0" parTransId="{1A8ED8CD-06C3-4732-A43B-137AE71FE612}" sibTransId="{AA425CAB-2AA5-4F96-8EA7-4D347DA82BD0}"/>
    <dgm:cxn modelId="{F9569E05-E9D4-4623-B963-9F84BB0A5C2E}" srcId="{2BDF5649-D609-4974-8A7B-AE6CA75B5418}" destId="{AF4CF454-8022-4986-887A-E3CBCD9EB6CD}" srcOrd="1" destOrd="0" parTransId="{8AA10017-57E9-4F0B-B3DD-1F458F2A786F}" sibTransId="{595405F4-6D04-4FE9-A4F8-5971F38B15A9}"/>
    <dgm:cxn modelId="{757B1A6B-305C-4CAD-BCEC-654111588105}" srcId="{4061BD06-1BAD-4467-B6BD-13D3856D189D}" destId="{2BDF5649-D609-4974-8A7B-AE6CA75B5418}" srcOrd="0" destOrd="0" parTransId="{42F55477-88E1-44BA-8794-E431B62379D0}" sibTransId="{699FEFAD-74B8-4271-9770-0EA48A54890B}"/>
    <dgm:cxn modelId="{71C2B629-D1DF-4DE8-8866-37C6F2B243CF}" type="presOf" srcId="{72337E9C-9579-43CC-BC23-1FF6C2A058BF}" destId="{CF607803-EDB4-42E7-809E-857BD4257E20}" srcOrd="1" destOrd="1" presId="urn:microsoft.com/office/officeart/2005/8/layout/vList4"/>
    <dgm:cxn modelId="{60555C13-A27A-4E81-ADD4-9C258182BAE5}" type="presOf" srcId="{2BDF5649-D609-4974-8A7B-AE6CA75B5418}" destId="{50CB0954-6D5A-4AB1-9E2E-45D99A9B8FCE}" srcOrd="0" destOrd="0" presId="urn:microsoft.com/office/officeart/2005/8/layout/vList4"/>
    <dgm:cxn modelId="{8E06B634-DF41-4132-B646-DEC170899296}" type="presOf" srcId="{4061BD06-1BAD-4467-B6BD-13D3856D189D}" destId="{4021A543-B34E-488C-AE57-13773C46AD1D}" srcOrd="0" destOrd="0" presId="urn:microsoft.com/office/officeart/2005/8/layout/vList4"/>
    <dgm:cxn modelId="{F065F9F6-3FC6-4378-8EAC-D681A5022C08}" type="presOf" srcId="{E1B4ED74-E0BE-41DF-BDD8-0AD765F04E60}" destId="{DC7DF686-D5DD-48C8-832F-C4DAD803210F}" srcOrd="1" destOrd="1" presId="urn:microsoft.com/office/officeart/2005/8/layout/vList4"/>
    <dgm:cxn modelId="{CA490879-9474-4903-BA7D-32D3CB4B5501}" type="presOf" srcId="{9B8754CF-4A43-455E-A5CA-4CF398C61143}" destId="{DC7DF686-D5DD-48C8-832F-C4DAD803210F}" srcOrd="1" destOrd="3" presId="urn:microsoft.com/office/officeart/2005/8/layout/vList4"/>
    <dgm:cxn modelId="{80D9910A-3D00-4E75-A8F5-2AFB454D98FA}" type="presOf" srcId="{72337E9C-9579-43CC-BC23-1FF6C2A058BF}" destId="{50CB0954-6D5A-4AB1-9E2E-45D99A9B8FCE}" srcOrd="0" destOrd="1" presId="urn:microsoft.com/office/officeart/2005/8/layout/vList4"/>
    <dgm:cxn modelId="{D4A42A26-04F9-4E26-98A1-462074CE0E1A}" type="presOf" srcId="{E1B4ED74-E0BE-41DF-BDD8-0AD765F04E60}" destId="{F73DAF85-8B91-4875-BC6E-E57C6123B8C0}" srcOrd="0" destOrd="1" presId="urn:microsoft.com/office/officeart/2005/8/layout/vList4"/>
    <dgm:cxn modelId="{54BDD03B-6F66-458F-ADF1-F5A231FAF629}" type="presOf" srcId="{AF4CF454-8022-4986-887A-E3CBCD9EB6CD}" destId="{50CB0954-6D5A-4AB1-9E2E-45D99A9B8FCE}" srcOrd="0" destOrd="2" presId="urn:microsoft.com/office/officeart/2005/8/layout/vList4"/>
    <dgm:cxn modelId="{92104AD1-B09D-4FD6-9AD2-80E977245450}" type="presParOf" srcId="{4021A543-B34E-488C-AE57-13773C46AD1D}" destId="{1646ECBE-A346-4B0C-B015-4978911B5178}" srcOrd="0" destOrd="0" presId="urn:microsoft.com/office/officeart/2005/8/layout/vList4"/>
    <dgm:cxn modelId="{1AD17E2F-50CE-4F19-BF0A-D4E5618D1579}" type="presParOf" srcId="{1646ECBE-A346-4B0C-B015-4978911B5178}" destId="{50CB0954-6D5A-4AB1-9E2E-45D99A9B8FCE}" srcOrd="0" destOrd="0" presId="urn:microsoft.com/office/officeart/2005/8/layout/vList4"/>
    <dgm:cxn modelId="{B90CD52C-D805-41DF-9959-0558B6150B55}" type="presParOf" srcId="{1646ECBE-A346-4B0C-B015-4978911B5178}" destId="{51C7EED8-C93E-476A-9584-D9C3F43E9361}" srcOrd="1" destOrd="0" presId="urn:microsoft.com/office/officeart/2005/8/layout/vList4"/>
    <dgm:cxn modelId="{4DB6CFE1-2B59-412B-B261-017C4F099746}" type="presParOf" srcId="{1646ECBE-A346-4B0C-B015-4978911B5178}" destId="{CF607803-EDB4-42E7-809E-857BD4257E20}" srcOrd="2" destOrd="0" presId="urn:microsoft.com/office/officeart/2005/8/layout/vList4"/>
    <dgm:cxn modelId="{843B1408-261A-465F-A01F-CCA447B439ED}" type="presParOf" srcId="{4021A543-B34E-488C-AE57-13773C46AD1D}" destId="{07D33380-EBA1-461D-A038-5EA3F3609845}" srcOrd="1" destOrd="0" presId="urn:microsoft.com/office/officeart/2005/8/layout/vList4"/>
    <dgm:cxn modelId="{9D0D631E-A815-4AD8-921D-96A9BA6BD0CE}" type="presParOf" srcId="{4021A543-B34E-488C-AE57-13773C46AD1D}" destId="{54E99E4D-9D9C-4EA8-A15F-432B8E15422F}" srcOrd="2" destOrd="0" presId="urn:microsoft.com/office/officeart/2005/8/layout/vList4"/>
    <dgm:cxn modelId="{D54995D7-7907-496C-AE1C-EDA13820376B}" type="presParOf" srcId="{54E99E4D-9D9C-4EA8-A15F-432B8E15422F}" destId="{F73DAF85-8B91-4875-BC6E-E57C6123B8C0}" srcOrd="0" destOrd="0" presId="urn:microsoft.com/office/officeart/2005/8/layout/vList4"/>
    <dgm:cxn modelId="{0D24BA30-0A9A-4DB1-BFA7-231D5B86CD5A}" type="presParOf" srcId="{54E99E4D-9D9C-4EA8-A15F-432B8E15422F}" destId="{9A1E93F9-CC16-4B35-B47B-6F5B6457F84E}" srcOrd="1" destOrd="0" presId="urn:microsoft.com/office/officeart/2005/8/layout/vList4"/>
    <dgm:cxn modelId="{E9AE6AD2-E2FD-49D6-B4A0-7B9CE383EC1E}" type="presParOf" srcId="{54E99E4D-9D9C-4EA8-A15F-432B8E15422F}" destId="{DC7DF686-D5DD-48C8-832F-C4DAD803210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Relatively Cheap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5BE7045C-F807-4F04-9D42-A57E48FB13E9}">
      <dgm:prSet phldrT="[Text]"/>
      <dgm:spPr/>
      <dgm:t>
        <a:bodyPr/>
        <a:lstStyle/>
        <a:p>
          <a:r>
            <a:rPr lang="en-US" dirty="0" smtClean="0"/>
            <a:t> Easy to use</a:t>
          </a:r>
          <a:endParaRPr lang="en-US" dirty="0"/>
        </a:p>
      </dgm:t>
    </dgm:pt>
    <dgm:pt modelId="{1D31D791-C91C-424E-A2E5-840CE2F9B7E2}" type="parTrans" cxnId="{4319704F-2B8A-4D90-806C-A8F14737FD37}">
      <dgm:prSet/>
      <dgm:spPr/>
      <dgm:t>
        <a:bodyPr/>
        <a:lstStyle/>
        <a:p>
          <a:endParaRPr lang="en-US"/>
        </a:p>
      </dgm:t>
    </dgm:pt>
    <dgm:pt modelId="{C00D1956-BA4B-40C7-A69D-8D038C52F40C}" type="sibTrans" cxnId="{4319704F-2B8A-4D90-806C-A8F14737FD37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Does not collect enough oil to make a difference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66F79069-0464-425E-A53D-88CECEA41C1D}">
      <dgm:prSet phldrT="[Text]"/>
      <dgm:spPr/>
      <dgm:t>
        <a:bodyPr/>
        <a:lstStyle/>
        <a:p>
          <a:r>
            <a:rPr lang="en-US" dirty="0" smtClean="0"/>
            <a:t>Waves/tides interfere</a:t>
          </a:r>
          <a:endParaRPr lang="en-US" dirty="0"/>
        </a:p>
      </dgm:t>
    </dgm:pt>
    <dgm:pt modelId="{B0601E47-BD23-4664-98AC-6A0D5B9AACB9}" type="parTrans" cxnId="{9B459E1F-C10F-404D-A91E-ACF374D89A73}">
      <dgm:prSet/>
      <dgm:spPr/>
      <dgm:t>
        <a:bodyPr/>
        <a:lstStyle/>
        <a:p>
          <a:endParaRPr lang="en-US"/>
        </a:p>
      </dgm:t>
    </dgm:pt>
    <dgm:pt modelId="{E9E06949-23B7-499B-B619-8A8C68B7ECB0}" type="sibTrans" cxnId="{9B459E1F-C10F-404D-A91E-ACF374D89A73}">
      <dgm:prSet/>
      <dgm:spPr/>
      <dgm:t>
        <a:bodyPr/>
        <a:lstStyle/>
        <a:p>
          <a:endParaRPr lang="en-US"/>
        </a:p>
      </dgm:t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ED814A-4294-44BE-9BBA-C110EBC0D48D}" type="presOf" srcId="{53773A98-7890-4076-A05F-5BFF4F91F171}" destId="{45387FC2-8169-478D-A16D-2CA44F19AEBE}" srcOrd="0" destOrd="0" presId="urn:microsoft.com/office/officeart/2005/8/layout/hList1"/>
    <dgm:cxn modelId="{129E2001-63C4-44F2-B6BE-FE0346F04370}" type="presOf" srcId="{6489F6D7-180A-4B49-836F-DD48F64E164B}" destId="{08DC122E-7811-476A-83C4-8CD1616059AF}" srcOrd="0" destOrd="0" presId="urn:microsoft.com/office/officeart/2005/8/layout/hList1"/>
    <dgm:cxn modelId="{B7E8841F-6F66-42CC-A739-05FD77AE06DA}" type="presOf" srcId="{5BE7045C-F807-4F04-9D42-A57E48FB13E9}" destId="{121866BE-C642-4C68-8FD3-03D89BD4D9B1}" srcOrd="0" destOrd="1" presId="urn:microsoft.com/office/officeart/2005/8/layout/hList1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4319704F-2B8A-4D90-806C-A8F14737FD37}" srcId="{560D2FEC-F1AC-4F00-808E-6FC6F222005F}" destId="{5BE7045C-F807-4F04-9D42-A57E48FB13E9}" srcOrd="1" destOrd="0" parTransId="{1D31D791-C91C-424E-A2E5-840CE2F9B7E2}" sibTransId="{C00D1956-BA4B-40C7-A69D-8D038C52F40C}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33B7FEE5-0448-4478-B339-DC339872E648}" type="presOf" srcId="{FEFCF558-4B20-49EF-9420-BC6A8D7127BB}" destId="{9DB6C742-D5D1-4218-8BBB-4B9304640882}" srcOrd="0" destOrd="0" presId="urn:microsoft.com/office/officeart/2005/8/layout/hList1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EC62ED34-EA2E-4EC4-AD33-9704BC752848}" type="presOf" srcId="{D7BA9514-6810-41B7-87EE-52CA719C6B2A}" destId="{121866BE-C642-4C68-8FD3-03D89BD4D9B1}" srcOrd="0" destOrd="0" presId="urn:microsoft.com/office/officeart/2005/8/layout/hList1"/>
    <dgm:cxn modelId="{AB4593E6-2B8C-478C-A2D6-8A3CA3D7F0DC}" type="presOf" srcId="{66F79069-0464-425E-A53D-88CECEA41C1D}" destId="{45387FC2-8169-478D-A16D-2CA44F19AEBE}" srcOrd="0" destOrd="1" presId="urn:microsoft.com/office/officeart/2005/8/layout/hList1"/>
    <dgm:cxn modelId="{9B459E1F-C10F-404D-A91E-ACF374D89A73}" srcId="{6489F6D7-180A-4B49-836F-DD48F64E164B}" destId="{66F79069-0464-425E-A53D-88CECEA41C1D}" srcOrd="1" destOrd="0" parTransId="{B0601E47-BD23-4664-98AC-6A0D5B9AACB9}" sibTransId="{E9E06949-23B7-499B-B619-8A8C68B7ECB0}"/>
    <dgm:cxn modelId="{0CD3BFAA-023E-4E04-908A-3864212801B4}" type="presOf" srcId="{560D2FEC-F1AC-4F00-808E-6FC6F222005F}" destId="{97252190-8A10-4DD8-85A6-2FD5D1FA9756}" srcOrd="0" destOrd="0" presId="urn:microsoft.com/office/officeart/2005/8/layout/hList1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B290C02D-F53E-4853-B02E-1DEDEFB3680B}" type="presParOf" srcId="{9DB6C742-D5D1-4218-8BBB-4B9304640882}" destId="{4E980923-9D95-44DA-AD16-B2AB2DE4C021}" srcOrd="0" destOrd="0" presId="urn:microsoft.com/office/officeart/2005/8/layout/hList1"/>
    <dgm:cxn modelId="{95A729BB-A9DF-4C72-AD47-1084C04927B3}" type="presParOf" srcId="{4E980923-9D95-44DA-AD16-B2AB2DE4C021}" destId="{97252190-8A10-4DD8-85A6-2FD5D1FA9756}" srcOrd="0" destOrd="0" presId="urn:microsoft.com/office/officeart/2005/8/layout/hList1"/>
    <dgm:cxn modelId="{87C632B7-A8C4-432B-A4CD-CF50A365F8DB}" type="presParOf" srcId="{4E980923-9D95-44DA-AD16-B2AB2DE4C021}" destId="{121866BE-C642-4C68-8FD3-03D89BD4D9B1}" srcOrd="1" destOrd="0" presId="urn:microsoft.com/office/officeart/2005/8/layout/hList1"/>
    <dgm:cxn modelId="{A89482DC-8435-4278-A3F2-AEC149D24BC0}" type="presParOf" srcId="{9DB6C742-D5D1-4218-8BBB-4B9304640882}" destId="{7365FF3F-26C6-4115-B2B7-DF30C3B44398}" srcOrd="1" destOrd="0" presId="urn:microsoft.com/office/officeart/2005/8/layout/hList1"/>
    <dgm:cxn modelId="{0D63DD51-DA73-40DC-8C2C-2990DCD61D4B}" type="presParOf" srcId="{9DB6C742-D5D1-4218-8BBB-4B9304640882}" destId="{8C629860-B2F6-4F21-9359-20750F86A495}" srcOrd="2" destOrd="0" presId="urn:microsoft.com/office/officeart/2005/8/layout/hList1"/>
    <dgm:cxn modelId="{634C8D5C-77D2-4CB8-90AD-31445C07D27D}" type="presParOf" srcId="{8C629860-B2F6-4F21-9359-20750F86A495}" destId="{08DC122E-7811-476A-83C4-8CD1616059AF}" srcOrd="0" destOrd="0" presId="urn:microsoft.com/office/officeart/2005/8/layout/hList1"/>
    <dgm:cxn modelId="{C195E9C3-E36C-4017-A5AF-4472CFBABF9A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Mostly cheap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5BE7045C-F807-4F04-9D42-A57E48FB13E9}">
      <dgm:prSet phldrT="[Text]"/>
      <dgm:spPr/>
      <dgm:t>
        <a:bodyPr/>
        <a:lstStyle/>
        <a:p>
          <a:r>
            <a:rPr lang="en-US" dirty="0" smtClean="0"/>
            <a:t> Had lots of donations from vet clinics and salons (hair)</a:t>
          </a:r>
          <a:endParaRPr lang="en-US" dirty="0"/>
        </a:p>
      </dgm:t>
    </dgm:pt>
    <dgm:pt modelId="{1D31D791-C91C-424E-A2E5-840CE2F9B7E2}" type="parTrans" cxnId="{4319704F-2B8A-4D90-806C-A8F14737FD37}">
      <dgm:prSet/>
      <dgm:spPr/>
      <dgm:t>
        <a:bodyPr/>
        <a:lstStyle/>
        <a:p>
          <a:endParaRPr lang="en-US"/>
        </a:p>
      </dgm:t>
    </dgm:pt>
    <dgm:pt modelId="{C00D1956-BA4B-40C7-A69D-8D038C52F40C}" type="sibTrans" cxnId="{4319704F-2B8A-4D90-806C-A8F14737FD37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It does not collect enough oil to really change anything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00014B-F962-42F1-B506-8F53BF510040}" type="presOf" srcId="{560D2FEC-F1AC-4F00-808E-6FC6F222005F}" destId="{97252190-8A10-4DD8-85A6-2FD5D1FA9756}" srcOrd="0" destOrd="0" presId="urn:microsoft.com/office/officeart/2005/8/layout/hList1"/>
    <dgm:cxn modelId="{58AC0FB5-D245-4E1F-95AD-23BD7F6E558F}" type="presOf" srcId="{6489F6D7-180A-4B49-836F-DD48F64E164B}" destId="{08DC122E-7811-476A-83C4-8CD1616059AF}" srcOrd="0" destOrd="0" presId="urn:microsoft.com/office/officeart/2005/8/layout/hList1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4319704F-2B8A-4D90-806C-A8F14737FD37}" srcId="{560D2FEC-F1AC-4F00-808E-6FC6F222005F}" destId="{5BE7045C-F807-4F04-9D42-A57E48FB13E9}" srcOrd="1" destOrd="0" parTransId="{1D31D791-C91C-424E-A2E5-840CE2F9B7E2}" sibTransId="{C00D1956-BA4B-40C7-A69D-8D038C52F40C}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5AF02D5E-84D1-4BAC-8CD9-E0AD3B821682}" type="presOf" srcId="{5BE7045C-F807-4F04-9D42-A57E48FB13E9}" destId="{121866BE-C642-4C68-8FD3-03D89BD4D9B1}" srcOrd="0" destOrd="1" presId="urn:microsoft.com/office/officeart/2005/8/layout/hList1"/>
    <dgm:cxn modelId="{848D91C4-7347-4C4C-9317-3767D6EFE709}" type="presOf" srcId="{FEFCF558-4B20-49EF-9420-BC6A8D7127BB}" destId="{9DB6C742-D5D1-4218-8BBB-4B9304640882}" srcOrd="0" destOrd="0" presId="urn:microsoft.com/office/officeart/2005/8/layout/hList1"/>
    <dgm:cxn modelId="{C162C2EE-149C-4EAA-9072-03295E1B2380}" type="presOf" srcId="{D7BA9514-6810-41B7-87EE-52CA719C6B2A}" destId="{121866BE-C642-4C68-8FD3-03D89BD4D9B1}" srcOrd="0" destOrd="0" presId="urn:microsoft.com/office/officeart/2005/8/layout/hList1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25BCA3DA-8540-467B-B89A-A2B6A1C288E4}" type="presOf" srcId="{53773A98-7890-4076-A05F-5BFF4F91F171}" destId="{45387FC2-8169-478D-A16D-2CA44F19AEBE}" srcOrd="0" destOrd="0" presId="urn:microsoft.com/office/officeart/2005/8/layout/hList1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505B1CD6-5C6A-41E0-827A-16AE2F640FC0}" type="presParOf" srcId="{9DB6C742-D5D1-4218-8BBB-4B9304640882}" destId="{4E980923-9D95-44DA-AD16-B2AB2DE4C021}" srcOrd="0" destOrd="0" presId="urn:microsoft.com/office/officeart/2005/8/layout/hList1"/>
    <dgm:cxn modelId="{F639878E-2F44-4E30-8C94-1D6779AA5E42}" type="presParOf" srcId="{4E980923-9D95-44DA-AD16-B2AB2DE4C021}" destId="{97252190-8A10-4DD8-85A6-2FD5D1FA9756}" srcOrd="0" destOrd="0" presId="urn:microsoft.com/office/officeart/2005/8/layout/hList1"/>
    <dgm:cxn modelId="{084DF9A8-2CCD-4C4A-A1D0-173934E53319}" type="presParOf" srcId="{4E980923-9D95-44DA-AD16-B2AB2DE4C021}" destId="{121866BE-C642-4C68-8FD3-03D89BD4D9B1}" srcOrd="1" destOrd="0" presId="urn:microsoft.com/office/officeart/2005/8/layout/hList1"/>
    <dgm:cxn modelId="{F0366120-E9D8-46AA-9A0E-CAC5888F189E}" type="presParOf" srcId="{9DB6C742-D5D1-4218-8BBB-4B9304640882}" destId="{7365FF3F-26C6-4115-B2B7-DF30C3B44398}" srcOrd="1" destOrd="0" presId="urn:microsoft.com/office/officeart/2005/8/layout/hList1"/>
    <dgm:cxn modelId="{B01872B8-6EB4-4E45-8D83-CEAD1E9F6B62}" type="presParOf" srcId="{9DB6C742-D5D1-4218-8BBB-4B9304640882}" destId="{8C629860-B2F6-4F21-9359-20750F86A495}" srcOrd="2" destOrd="0" presId="urn:microsoft.com/office/officeart/2005/8/layout/hList1"/>
    <dgm:cxn modelId="{96D98ACF-3BF0-4E12-9218-FEB63B532C91}" type="presParOf" srcId="{8C629860-B2F6-4F21-9359-20750F86A495}" destId="{08DC122E-7811-476A-83C4-8CD1616059AF}" srcOrd="0" destOrd="0" presId="urn:microsoft.com/office/officeart/2005/8/layout/hList1"/>
    <dgm:cxn modelId="{DAD10B5E-51DA-4A1B-A523-8B798095F5AE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Not too difficult to operate 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Collects a lot of water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364B877D-33B4-4D39-8F3D-7E5E9FB875DF}">
      <dgm:prSet phldrT="[Text]"/>
      <dgm:spPr/>
      <dgm:t>
        <a:bodyPr/>
        <a:lstStyle/>
        <a:p>
          <a:r>
            <a:rPr lang="en-US" dirty="0" smtClean="0"/>
            <a:t>Water gets boiled out when refined</a:t>
          </a:r>
          <a:endParaRPr lang="en-US" dirty="0"/>
        </a:p>
      </dgm:t>
    </dgm:pt>
    <dgm:pt modelId="{A111B9FA-6890-4593-8D92-71FA9BFDEC59}" type="parTrans" cxnId="{8FA547BA-99FF-4D54-9E02-FE010DA6159A}">
      <dgm:prSet/>
      <dgm:spPr/>
    </dgm:pt>
    <dgm:pt modelId="{F3EE9E55-721F-464F-85C6-2F6006F06B1C}" type="sibTrans" cxnId="{8FA547BA-99FF-4D54-9E02-FE010DA6159A}">
      <dgm:prSet/>
      <dgm:spPr/>
    </dgm:pt>
    <dgm:pt modelId="{09E204E9-7898-4721-8E54-8253910E15A4}">
      <dgm:prSet phldrT="[Text]"/>
      <dgm:spPr/>
      <dgm:t>
        <a:bodyPr/>
        <a:lstStyle/>
        <a:p>
          <a:r>
            <a:rPr lang="en-US" dirty="0" smtClean="0"/>
            <a:t> Any oil you get can wash right out</a:t>
          </a:r>
          <a:endParaRPr lang="en-US" dirty="0"/>
        </a:p>
      </dgm:t>
    </dgm:pt>
    <dgm:pt modelId="{FB95F658-C3FF-4D15-8BD5-273A1DD75B98}" type="parTrans" cxnId="{93BBAC3F-32B3-49EF-8596-481A88657189}">
      <dgm:prSet/>
      <dgm:spPr/>
    </dgm:pt>
    <dgm:pt modelId="{EC4AF235-0BDE-4477-80B5-AEC1DDFC793A}" type="sibTrans" cxnId="{93BBAC3F-32B3-49EF-8596-481A88657189}">
      <dgm:prSet/>
      <dgm:spPr/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18115B-D17C-4C29-9F40-17CC3B5074EA}" type="presOf" srcId="{364B877D-33B4-4D39-8F3D-7E5E9FB875DF}" destId="{121866BE-C642-4C68-8FD3-03D89BD4D9B1}" srcOrd="0" destOrd="1" presId="urn:microsoft.com/office/officeart/2005/8/layout/hList1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ED0ED5E6-6A95-41C0-9950-59051BB912CD}" type="presOf" srcId="{D7BA9514-6810-41B7-87EE-52CA719C6B2A}" destId="{121866BE-C642-4C68-8FD3-03D89BD4D9B1}" srcOrd="0" destOrd="0" presId="urn:microsoft.com/office/officeart/2005/8/layout/hList1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B84696DC-BE89-409E-B4FD-6832271CDACD}" type="presOf" srcId="{6489F6D7-180A-4B49-836F-DD48F64E164B}" destId="{08DC122E-7811-476A-83C4-8CD1616059AF}" srcOrd="0" destOrd="0" presId="urn:microsoft.com/office/officeart/2005/8/layout/hList1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E4431923-67BB-4A75-A0B0-05C105A0F231}" type="presOf" srcId="{560D2FEC-F1AC-4F00-808E-6FC6F222005F}" destId="{97252190-8A10-4DD8-85A6-2FD5D1FA9756}" srcOrd="0" destOrd="0" presId="urn:microsoft.com/office/officeart/2005/8/layout/hList1"/>
    <dgm:cxn modelId="{8FA547BA-99FF-4D54-9E02-FE010DA6159A}" srcId="{560D2FEC-F1AC-4F00-808E-6FC6F222005F}" destId="{364B877D-33B4-4D39-8F3D-7E5E9FB875DF}" srcOrd="1" destOrd="0" parTransId="{A111B9FA-6890-4593-8D92-71FA9BFDEC59}" sibTransId="{F3EE9E55-721F-464F-85C6-2F6006F06B1C}"/>
    <dgm:cxn modelId="{95F705F3-1245-41B9-9950-8D61619D867A}" type="presOf" srcId="{09E204E9-7898-4721-8E54-8253910E15A4}" destId="{45387FC2-8169-478D-A16D-2CA44F19AEBE}" srcOrd="0" destOrd="1" presId="urn:microsoft.com/office/officeart/2005/8/layout/hList1"/>
    <dgm:cxn modelId="{6D9A0DCD-5FE6-41E2-B7BA-95D476A6DD1F}" type="presOf" srcId="{FEFCF558-4B20-49EF-9420-BC6A8D7127BB}" destId="{9DB6C742-D5D1-4218-8BBB-4B9304640882}" srcOrd="0" destOrd="0" presId="urn:microsoft.com/office/officeart/2005/8/layout/hList1"/>
    <dgm:cxn modelId="{93BBAC3F-32B3-49EF-8596-481A88657189}" srcId="{6489F6D7-180A-4B49-836F-DD48F64E164B}" destId="{09E204E9-7898-4721-8E54-8253910E15A4}" srcOrd="1" destOrd="0" parTransId="{FB95F658-C3FF-4D15-8BD5-273A1DD75B98}" sibTransId="{EC4AF235-0BDE-4477-80B5-AEC1DDFC793A}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78E89109-BB3B-45A5-90E0-20BE6205D8D6}" type="presOf" srcId="{53773A98-7890-4076-A05F-5BFF4F91F171}" destId="{45387FC2-8169-478D-A16D-2CA44F19AEBE}" srcOrd="0" destOrd="0" presId="urn:microsoft.com/office/officeart/2005/8/layout/hList1"/>
    <dgm:cxn modelId="{6A6A4EE0-EC2C-4017-80CE-EEECA7DDD10C}" type="presParOf" srcId="{9DB6C742-D5D1-4218-8BBB-4B9304640882}" destId="{4E980923-9D95-44DA-AD16-B2AB2DE4C021}" srcOrd="0" destOrd="0" presId="urn:microsoft.com/office/officeart/2005/8/layout/hList1"/>
    <dgm:cxn modelId="{51AB6741-9127-42B1-A6B3-CC59CBB55011}" type="presParOf" srcId="{4E980923-9D95-44DA-AD16-B2AB2DE4C021}" destId="{97252190-8A10-4DD8-85A6-2FD5D1FA9756}" srcOrd="0" destOrd="0" presId="urn:microsoft.com/office/officeart/2005/8/layout/hList1"/>
    <dgm:cxn modelId="{DD6D3FA3-9216-40D4-80C7-0FEB7DAC7980}" type="presParOf" srcId="{4E980923-9D95-44DA-AD16-B2AB2DE4C021}" destId="{121866BE-C642-4C68-8FD3-03D89BD4D9B1}" srcOrd="1" destOrd="0" presId="urn:microsoft.com/office/officeart/2005/8/layout/hList1"/>
    <dgm:cxn modelId="{43FA1A61-A945-4B59-BEB2-86AFFEBEB1A5}" type="presParOf" srcId="{9DB6C742-D5D1-4218-8BBB-4B9304640882}" destId="{7365FF3F-26C6-4115-B2B7-DF30C3B44398}" srcOrd="1" destOrd="0" presId="urn:microsoft.com/office/officeart/2005/8/layout/hList1"/>
    <dgm:cxn modelId="{5A19915D-EE43-4FC8-A7E9-F058D3A77455}" type="presParOf" srcId="{9DB6C742-D5D1-4218-8BBB-4B9304640882}" destId="{8C629860-B2F6-4F21-9359-20750F86A495}" srcOrd="2" destOrd="0" presId="urn:microsoft.com/office/officeart/2005/8/layout/hList1"/>
    <dgm:cxn modelId="{F6DD5135-F377-4160-8DD2-38F93D32AC86}" type="presParOf" srcId="{8C629860-B2F6-4F21-9359-20750F86A495}" destId="{08DC122E-7811-476A-83C4-8CD1616059AF}" srcOrd="0" destOrd="0" presId="urn:microsoft.com/office/officeart/2005/8/layout/hList1"/>
    <dgm:cxn modelId="{F458175F-63BA-42D1-9687-9F9CE13AD483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Break oil and water up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Very expensive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A9A111B4-C163-4403-B5A3-C3F02DCB323C}">
      <dgm:prSet phldrT="[Text]"/>
      <dgm:spPr/>
      <dgm:t>
        <a:bodyPr/>
        <a:lstStyle/>
        <a:p>
          <a:r>
            <a:rPr lang="en-US" dirty="0" smtClean="0"/>
            <a:t>Move oil to the bottom of the ocean</a:t>
          </a:r>
          <a:endParaRPr lang="en-US" dirty="0"/>
        </a:p>
      </dgm:t>
    </dgm:pt>
    <dgm:pt modelId="{C3C351F6-D80F-41A9-B9BF-F60C32B7952F}" type="parTrans" cxnId="{6F54BDB8-13F4-4B37-A90C-5956BBC9B2B7}">
      <dgm:prSet/>
      <dgm:spPr/>
    </dgm:pt>
    <dgm:pt modelId="{FE7C3FCD-CC22-4DF4-BDF2-7A3458B1D593}" type="sibTrans" cxnId="{6F54BDB8-13F4-4B37-A90C-5956BBC9B2B7}">
      <dgm:prSet/>
      <dgm:spPr/>
    </dgm:pt>
    <dgm:pt modelId="{3EDC7067-AA3A-46E4-9632-2CE3AE1DA277}">
      <dgm:prSet phldrT="[Text]"/>
      <dgm:spPr/>
      <dgm:t>
        <a:bodyPr/>
        <a:lstStyle/>
        <a:p>
          <a:r>
            <a:rPr lang="en-US" dirty="0" smtClean="0"/>
            <a:t> Don’t know what to do with the oil once it gets to the bottom</a:t>
          </a:r>
          <a:endParaRPr lang="en-US" dirty="0"/>
        </a:p>
      </dgm:t>
    </dgm:pt>
    <dgm:pt modelId="{2D3020AA-2AA6-4BE5-8739-3BB1854E88D1}" type="parTrans" cxnId="{478BFC40-047A-4355-8600-FEC6530F21A8}">
      <dgm:prSet/>
      <dgm:spPr/>
    </dgm:pt>
    <dgm:pt modelId="{292BBE1E-6406-4A1C-B984-7316B1F19885}" type="sibTrans" cxnId="{478BFC40-047A-4355-8600-FEC6530F21A8}">
      <dgm:prSet/>
      <dgm:spPr/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08F8F1-E9D3-47B6-A9C3-680E9D94291B}" type="presOf" srcId="{A9A111B4-C163-4403-B5A3-C3F02DCB323C}" destId="{121866BE-C642-4C68-8FD3-03D89BD4D9B1}" srcOrd="0" destOrd="1" presId="urn:microsoft.com/office/officeart/2005/8/layout/hList1"/>
    <dgm:cxn modelId="{C01C5B74-391E-46CF-A06A-F596AB47FAD5}" type="presOf" srcId="{53773A98-7890-4076-A05F-5BFF4F91F171}" destId="{45387FC2-8169-478D-A16D-2CA44F19AEBE}" srcOrd="0" destOrd="0" presId="urn:microsoft.com/office/officeart/2005/8/layout/hList1"/>
    <dgm:cxn modelId="{8C558746-22EF-48DD-BA9E-1FBA04654274}" type="presOf" srcId="{D7BA9514-6810-41B7-87EE-52CA719C6B2A}" destId="{121866BE-C642-4C68-8FD3-03D89BD4D9B1}" srcOrd="0" destOrd="0" presId="urn:microsoft.com/office/officeart/2005/8/layout/hList1"/>
    <dgm:cxn modelId="{478BFC40-047A-4355-8600-FEC6530F21A8}" srcId="{6489F6D7-180A-4B49-836F-DD48F64E164B}" destId="{3EDC7067-AA3A-46E4-9632-2CE3AE1DA277}" srcOrd="1" destOrd="0" parTransId="{2D3020AA-2AA6-4BE5-8739-3BB1854E88D1}" sibTransId="{292BBE1E-6406-4A1C-B984-7316B1F19885}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2DE01957-5F61-4DD7-9335-DB118A710E67}" type="presOf" srcId="{560D2FEC-F1AC-4F00-808E-6FC6F222005F}" destId="{97252190-8A10-4DD8-85A6-2FD5D1FA9756}" srcOrd="0" destOrd="0" presId="urn:microsoft.com/office/officeart/2005/8/layout/hList1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12CA8CEA-7667-49BE-86D5-A6BC44C5BE05}" type="presOf" srcId="{FEFCF558-4B20-49EF-9420-BC6A8D7127BB}" destId="{9DB6C742-D5D1-4218-8BBB-4B9304640882}" srcOrd="0" destOrd="0" presId="urn:microsoft.com/office/officeart/2005/8/layout/hList1"/>
    <dgm:cxn modelId="{1F21F5C4-77A1-444C-9A86-7039E09B8E16}" type="presOf" srcId="{3EDC7067-AA3A-46E4-9632-2CE3AE1DA277}" destId="{45387FC2-8169-478D-A16D-2CA44F19AEBE}" srcOrd="0" destOrd="1" presId="urn:microsoft.com/office/officeart/2005/8/layout/hList1"/>
    <dgm:cxn modelId="{D350E966-41CD-486F-AFEB-5E95C5977EEA}" type="presOf" srcId="{6489F6D7-180A-4B49-836F-DD48F64E164B}" destId="{08DC122E-7811-476A-83C4-8CD1616059AF}" srcOrd="0" destOrd="0" presId="urn:microsoft.com/office/officeart/2005/8/layout/hList1"/>
    <dgm:cxn modelId="{6F54BDB8-13F4-4B37-A90C-5956BBC9B2B7}" srcId="{560D2FEC-F1AC-4F00-808E-6FC6F222005F}" destId="{A9A111B4-C163-4403-B5A3-C3F02DCB323C}" srcOrd="1" destOrd="0" parTransId="{C3C351F6-D80F-41A9-B9BF-F60C32B7952F}" sibTransId="{FE7C3FCD-CC22-4DF4-BDF2-7A3458B1D593}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4CEA2ED6-C9BF-420B-A486-95FB3AE5CB0B}" type="presParOf" srcId="{9DB6C742-D5D1-4218-8BBB-4B9304640882}" destId="{4E980923-9D95-44DA-AD16-B2AB2DE4C021}" srcOrd="0" destOrd="0" presId="urn:microsoft.com/office/officeart/2005/8/layout/hList1"/>
    <dgm:cxn modelId="{A31DB027-AECC-446B-9E53-DD3CA9C50739}" type="presParOf" srcId="{4E980923-9D95-44DA-AD16-B2AB2DE4C021}" destId="{97252190-8A10-4DD8-85A6-2FD5D1FA9756}" srcOrd="0" destOrd="0" presId="urn:microsoft.com/office/officeart/2005/8/layout/hList1"/>
    <dgm:cxn modelId="{3B3D57E9-0402-402F-A68D-FA6C2E07223A}" type="presParOf" srcId="{4E980923-9D95-44DA-AD16-B2AB2DE4C021}" destId="{121866BE-C642-4C68-8FD3-03D89BD4D9B1}" srcOrd="1" destOrd="0" presId="urn:microsoft.com/office/officeart/2005/8/layout/hList1"/>
    <dgm:cxn modelId="{B2D79259-66AE-43C8-9B2E-0D1E3B470067}" type="presParOf" srcId="{9DB6C742-D5D1-4218-8BBB-4B9304640882}" destId="{7365FF3F-26C6-4115-B2B7-DF30C3B44398}" srcOrd="1" destOrd="0" presId="urn:microsoft.com/office/officeart/2005/8/layout/hList1"/>
    <dgm:cxn modelId="{AF7CE7AB-A5E0-4FAD-8919-BE9708CD2BAE}" type="presParOf" srcId="{9DB6C742-D5D1-4218-8BBB-4B9304640882}" destId="{8C629860-B2F6-4F21-9359-20750F86A495}" srcOrd="2" destOrd="0" presId="urn:microsoft.com/office/officeart/2005/8/layout/hList1"/>
    <dgm:cxn modelId="{C8D5CD8A-EA95-4B9A-88C9-B2B999F59F46}" type="presParOf" srcId="{8C629860-B2F6-4F21-9359-20750F86A495}" destId="{08DC122E-7811-476A-83C4-8CD1616059AF}" srcOrd="0" destOrd="0" presId="urn:microsoft.com/office/officeart/2005/8/layout/hList1"/>
    <dgm:cxn modelId="{B023B4B7-639B-4375-AFCD-DD873E228084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Non-toxic material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Expands, but can only hold so much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9ADBD607-162A-447D-8D95-C774AFB86522}">
      <dgm:prSet phldrT="[Text]"/>
      <dgm:spPr/>
      <dgm:t>
        <a:bodyPr/>
        <a:lstStyle/>
        <a:p>
          <a:r>
            <a:rPr lang="en-US" dirty="0" smtClean="0"/>
            <a:t> Familiar, used in diapers</a:t>
          </a:r>
          <a:endParaRPr lang="en-US" dirty="0"/>
        </a:p>
      </dgm:t>
    </dgm:pt>
    <dgm:pt modelId="{2BA172AA-919D-40C0-98E5-F61B8EC4FC49}" type="parTrans" cxnId="{25DE9487-A3D1-492B-BAAB-504DB75F35C0}">
      <dgm:prSet/>
      <dgm:spPr/>
    </dgm:pt>
    <dgm:pt modelId="{DB16FB92-115F-40E9-B782-93F1EFF5B222}" type="sibTrans" cxnId="{25DE9487-A3D1-492B-BAAB-504DB75F35C0}">
      <dgm:prSet/>
      <dgm:spPr/>
    </dgm:pt>
    <dgm:pt modelId="{7A5C2D60-7A8C-4A0C-B86E-C8DF6BC23938}">
      <dgm:prSet phldrT="[Text]"/>
      <dgm:spPr/>
      <dgm:t>
        <a:bodyPr/>
        <a:lstStyle/>
        <a:p>
          <a:r>
            <a:rPr lang="en-US" dirty="0" smtClean="0"/>
            <a:t>Will sink if too heavy</a:t>
          </a:r>
          <a:endParaRPr lang="en-US" dirty="0"/>
        </a:p>
      </dgm:t>
    </dgm:pt>
    <dgm:pt modelId="{12648B1A-6AE8-49EB-8C46-98A5F2E43FA0}" type="parTrans" cxnId="{82607556-2E61-4A0E-8DA6-74568A7E4B7E}">
      <dgm:prSet/>
      <dgm:spPr/>
    </dgm:pt>
    <dgm:pt modelId="{710A1F1E-5748-4B03-8877-F2C87FFFDD00}" type="sibTrans" cxnId="{82607556-2E61-4A0E-8DA6-74568A7E4B7E}">
      <dgm:prSet/>
      <dgm:spPr/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CA4390-8C6B-4680-9D6A-E558AA569338}" type="presOf" srcId="{D7BA9514-6810-41B7-87EE-52CA719C6B2A}" destId="{121866BE-C642-4C68-8FD3-03D89BD4D9B1}" srcOrd="0" destOrd="0" presId="urn:microsoft.com/office/officeart/2005/8/layout/hList1"/>
    <dgm:cxn modelId="{82607556-2E61-4A0E-8DA6-74568A7E4B7E}" srcId="{6489F6D7-180A-4B49-836F-DD48F64E164B}" destId="{7A5C2D60-7A8C-4A0C-B86E-C8DF6BC23938}" srcOrd="1" destOrd="0" parTransId="{12648B1A-6AE8-49EB-8C46-98A5F2E43FA0}" sibTransId="{710A1F1E-5748-4B03-8877-F2C87FFFDD00}"/>
    <dgm:cxn modelId="{6E00E674-802C-4D7F-8891-70A9415D021C}" type="presOf" srcId="{9ADBD607-162A-447D-8D95-C774AFB86522}" destId="{121866BE-C642-4C68-8FD3-03D89BD4D9B1}" srcOrd="0" destOrd="1" presId="urn:microsoft.com/office/officeart/2005/8/layout/hList1"/>
    <dgm:cxn modelId="{F5D28DBD-F963-4767-947A-DD2331783261}" type="presOf" srcId="{7A5C2D60-7A8C-4A0C-B86E-C8DF6BC23938}" destId="{45387FC2-8169-478D-A16D-2CA44F19AEBE}" srcOrd="0" destOrd="1" presId="urn:microsoft.com/office/officeart/2005/8/layout/hList1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25DE9487-A3D1-492B-BAAB-504DB75F35C0}" srcId="{560D2FEC-F1AC-4F00-808E-6FC6F222005F}" destId="{9ADBD607-162A-447D-8D95-C774AFB86522}" srcOrd="1" destOrd="0" parTransId="{2BA172AA-919D-40C0-98E5-F61B8EC4FC49}" sibTransId="{DB16FB92-115F-40E9-B782-93F1EFF5B222}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D885D631-A6D1-4990-824F-392A66E46017}" type="presOf" srcId="{53773A98-7890-4076-A05F-5BFF4F91F171}" destId="{45387FC2-8169-478D-A16D-2CA44F19AEBE}" srcOrd="0" destOrd="0" presId="urn:microsoft.com/office/officeart/2005/8/layout/hList1"/>
    <dgm:cxn modelId="{ABD86A98-F0FA-4165-A69A-02EE712E19C2}" type="presOf" srcId="{560D2FEC-F1AC-4F00-808E-6FC6F222005F}" destId="{97252190-8A10-4DD8-85A6-2FD5D1FA9756}" srcOrd="0" destOrd="0" presId="urn:microsoft.com/office/officeart/2005/8/layout/hList1"/>
    <dgm:cxn modelId="{297FC2CA-095B-4510-801A-048D3DE2E6DD}" type="presOf" srcId="{FEFCF558-4B20-49EF-9420-BC6A8D7127BB}" destId="{9DB6C742-D5D1-4218-8BBB-4B9304640882}" srcOrd="0" destOrd="0" presId="urn:microsoft.com/office/officeart/2005/8/layout/hList1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163B69A9-A4A9-4DE6-BD84-078D4B12704F}" type="presOf" srcId="{6489F6D7-180A-4B49-836F-DD48F64E164B}" destId="{08DC122E-7811-476A-83C4-8CD1616059AF}" srcOrd="0" destOrd="0" presId="urn:microsoft.com/office/officeart/2005/8/layout/hList1"/>
    <dgm:cxn modelId="{0040E6E5-FBCB-4E5F-B326-5C49E5B21DFD}" type="presParOf" srcId="{9DB6C742-D5D1-4218-8BBB-4B9304640882}" destId="{4E980923-9D95-44DA-AD16-B2AB2DE4C021}" srcOrd="0" destOrd="0" presId="urn:microsoft.com/office/officeart/2005/8/layout/hList1"/>
    <dgm:cxn modelId="{348AD39E-34E6-403D-9271-71CD41804BF3}" type="presParOf" srcId="{4E980923-9D95-44DA-AD16-B2AB2DE4C021}" destId="{97252190-8A10-4DD8-85A6-2FD5D1FA9756}" srcOrd="0" destOrd="0" presId="urn:microsoft.com/office/officeart/2005/8/layout/hList1"/>
    <dgm:cxn modelId="{B89E17A3-A800-4FEC-AE47-D981D6284314}" type="presParOf" srcId="{4E980923-9D95-44DA-AD16-B2AB2DE4C021}" destId="{121866BE-C642-4C68-8FD3-03D89BD4D9B1}" srcOrd="1" destOrd="0" presId="urn:microsoft.com/office/officeart/2005/8/layout/hList1"/>
    <dgm:cxn modelId="{3051FD34-C35C-4011-96C5-EE4DB9960C97}" type="presParOf" srcId="{9DB6C742-D5D1-4218-8BBB-4B9304640882}" destId="{7365FF3F-26C6-4115-B2B7-DF30C3B44398}" srcOrd="1" destOrd="0" presId="urn:microsoft.com/office/officeart/2005/8/layout/hList1"/>
    <dgm:cxn modelId="{7D6DECA0-A6DA-4E32-A123-802E45DF26D2}" type="presParOf" srcId="{9DB6C742-D5D1-4218-8BBB-4B9304640882}" destId="{8C629860-B2F6-4F21-9359-20750F86A495}" srcOrd="2" destOrd="0" presId="urn:microsoft.com/office/officeart/2005/8/layout/hList1"/>
    <dgm:cxn modelId="{B5ECBE77-90EB-4CF1-AAFB-D55FB7F3475C}" type="presParOf" srcId="{8C629860-B2F6-4F21-9359-20750F86A495}" destId="{08DC122E-7811-476A-83C4-8CD1616059AF}" srcOrd="0" destOrd="0" presId="urn:microsoft.com/office/officeart/2005/8/layout/hList1"/>
    <dgm:cxn modelId="{5A0F438B-9BC9-48D4-9AC1-391E1E25893B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FCF558-4B20-49EF-9420-BC6A8D7127B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0D2FEC-F1AC-4F00-808E-6FC6F222005F}">
      <dgm:prSet phldrT="[Text]"/>
      <dgm:spPr/>
      <dgm:t>
        <a:bodyPr/>
        <a:lstStyle/>
        <a:p>
          <a:r>
            <a:rPr lang="en-US" dirty="0" smtClean="0"/>
            <a:t>Advantages</a:t>
          </a:r>
          <a:endParaRPr lang="en-US" dirty="0"/>
        </a:p>
      </dgm:t>
    </dgm:pt>
    <dgm:pt modelId="{80402732-F078-4C82-B6C5-C3C05B8AD418}" type="parTrans" cxnId="{E1898508-FA67-4BD0-B2E4-FAFE8AFF26B5}">
      <dgm:prSet/>
      <dgm:spPr/>
      <dgm:t>
        <a:bodyPr/>
        <a:lstStyle/>
        <a:p>
          <a:endParaRPr lang="en-US"/>
        </a:p>
      </dgm:t>
    </dgm:pt>
    <dgm:pt modelId="{3B1747D6-A82D-4171-9B6A-C2B564362740}" type="sibTrans" cxnId="{E1898508-FA67-4BD0-B2E4-FAFE8AFF26B5}">
      <dgm:prSet/>
      <dgm:spPr/>
      <dgm:t>
        <a:bodyPr/>
        <a:lstStyle/>
        <a:p>
          <a:endParaRPr lang="en-US"/>
        </a:p>
      </dgm:t>
    </dgm:pt>
    <dgm:pt modelId="{D7BA9514-6810-41B7-87EE-52CA719C6B2A}">
      <dgm:prSet phldrT="[Text]"/>
      <dgm:spPr/>
      <dgm:t>
        <a:bodyPr/>
        <a:lstStyle/>
        <a:p>
          <a:r>
            <a:rPr lang="en-US" dirty="0" smtClean="0"/>
            <a:t> Sticks to oil very well</a:t>
          </a:r>
          <a:endParaRPr lang="en-US" dirty="0"/>
        </a:p>
      </dgm:t>
    </dgm:pt>
    <dgm:pt modelId="{142788EC-871E-403D-95C8-33B6DB9A8B97}" type="parTrans" cxnId="{0B1C8381-CD8A-425D-B2F7-AF9166AB21B6}">
      <dgm:prSet/>
      <dgm:spPr/>
      <dgm:t>
        <a:bodyPr/>
        <a:lstStyle/>
        <a:p>
          <a:endParaRPr lang="en-US"/>
        </a:p>
      </dgm:t>
    </dgm:pt>
    <dgm:pt modelId="{94316A9F-49C0-4E2F-8F26-941594EEAD2D}" type="sibTrans" cxnId="{0B1C8381-CD8A-425D-B2F7-AF9166AB21B6}">
      <dgm:prSet/>
      <dgm:spPr/>
      <dgm:t>
        <a:bodyPr/>
        <a:lstStyle/>
        <a:p>
          <a:endParaRPr lang="en-US"/>
        </a:p>
      </dgm:t>
    </dgm:pt>
    <dgm:pt modelId="{6489F6D7-180A-4B49-836F-DD48F64E164B}">
      <dgm:prSet phldrT="[Text]"/>
      <dgm:spPr/>
      <dgm:t>
        <a:bodyPr/>
        <a:lstStyle/>
        <a:p>
          <a:r>
            <a:rPr lang="en-US" dirty="0" smtClean="0"/>
            <a:t>Disadvantages</a:t>
          </a:r>
          <a:endParaRPr lang="en-US" dirty="0"/>
        </a:p>
      </dgm:t>
    </dgm:pt>
    <dgm:pt modelId="{2A12DB92-FC52-4DB3-AE52-D607258DA126}" type="parTrans" cxnId="{5C891A5B-F4EE-49D4-AE25-4EA3C45B3E3C}">
      <dgm:prSet/>
      <dgm:spPr/>
      <dgm:t>
        <a:bodyPr/>
        <a:lstStyle/>
        <a:p>
          <a:endParaRPr lang="en-US"/>
        </a:p>
      </dgm:t>
    </dgm:pt>
    <dgm:pt modelId="{C3C55039-AF27-457E-B48D-226445B55D01}" type="sibTrans" cxnId="{5C891A5B-F4EE-49D4-AE25-4EA3C45B3E3C}">
      <dgm:prSet/>
      <dgm:spPr/>
      <dgm:t>
        <a:bodyPr/>
        <a:lstStyle/>
        <a:p>
          <a:endParaRPr lang="en-US"/>
        </a:p>
      </dgm:t>
    </dgm:pt>
    <dgm:pt modelId="{53773A98-7890-4076-A05F-5BFF4F91F171}">
      <dgm:prSet phldrT="[Text]"/>
      <dgm:spPr/>
      <dgm:t>
        <a:bodyPr/>
        <a:lstStyle/>
        <a:p>
          <a:r>
            <a:rPr lang="en-US" dirty="0" smtClean="0"/>
            <a:t> Very expensive (Coated in silicon)</a:t>
          </a:r>
          <a:endParaRPr lang="en-US" dirty="0"/>
        </a:p>
      </dgm:t>
    </dgm:pt>
    <dgm:pt modelId="{D2CDDDAF-C951-4C39-B524-413D2EAF3E4A}" type="parTrans" cxnId="{7E333F0A-A8B0-4ED7-9CEC-08F7EA4EB225}">
      <dgm:prSet/>
      <dgm:spPr/>
      <dgm:t>
        <a:bodyPr/>
        <a:lstStyle/>
        <a:p>
          <a:endParaRPr lang="en-US"/>
        </a:p>
      </dgm:t>
    </dgm:pt>
    <dgm:pt modelId="{959893AD-EC5B-4435-8980-F4BA5257175D}" type="sibTrans" cxnId="{7E333F0A-A8B0-4ED7-9CEC-08F7EA4EB225}">
      <dgm:prSet/>
      <dgm:spPr/>
      <dgm:t>
        <a:bodyPr/>
        <a:lstStyle/>
        <a:p>
          <a:endParaRPr lang="en-US"/>
        </a:p>
      </dgm:t>
    </dgm:pt>
    <dgm:pt modelId="{F6CB63E9-5075-4675-AB1A-E9452C454B2B}">
      <dgm:prSet phldrT="[Text]"/>
      <dgm:spPr/>
      <dgm:t>
        <a:bodyPr/>
        <a:lstStyle/>
        <a:p>
          <a:r>
            <a:rPr lang="en-US" dirty="0" smtClean="0"/>
            <a:t>Sinks to the bottom with the oil clumps</a:t>
          </a:r>
          <a:endParaRPr lang="en-US" dirty="0"/>
        </a:p>
      </dgm:t>
    </dgm:pt>
    <dgm:pt modelId="{B1ECDB41-17B9-4E8E-8A45-AF2D6B304B07}" type="parTrans" cxnId="{AD71CF6B-AA9C-4167-A042-452AFBAA5369}">
      <dgm:prSet/>
      <dgm:spPr/>
    </dgm:pt>
    <dgm:pt modelId="{5B1CAFF1-196D-446D-B256-22EB34F120CE}" type="sibTrans" cxnId="{AD71CF6B-AA9C-4167-A042-452AFBAA5369}">
      <dgm:prSet/>
      <dgm:spPr/>
    </dgm:pt>
    <dgm:pt modelId="{41D16517-0008-4C4E-A868-2D7BC6DB1FE9}">
      <dgm:prSet phldrT="[Text]"/>
      <dgm:spPr/>
      <dgm:t>
        <a:bodyPr/>
        <a:lstStyle/>
        <a:p>
          <a:r>
            <a:rPr lang="en-US" dirty="0" smtClean="0"/>
            <a:t>Manmade and controversial</a:t>
          </a:r>
          <a:endParaRPr lang="en-US" dirty="0"/>
        </a:p>
      </dgm:t>
    </dgm:pt>
    <dgm:pt modelId="{5DC0F2C2-F01E-461A-96A9-818BD67A3E4C}" type="parTrans" cxnId="{C413A7DA-6E13-44A5-8398-C25B54706088}">
      <dgm:prSet/>
      <dgm:spPr/>
    </dgm:pt>
    <dgm:pt modelId="{781B4784-C7C9-43E8-9BD9-F947559CDEAA}" type="sibTrans" cxnId="{C413A7DA-6E13-44A5-8398-C25B54706088}">
      <dgm:prSet/>
      <dgm:spPr/>
    </dgm:pt>
    <dgm:pt modelId="{9DB6C742-D5D1-4218-8BBB-4B9304640882}" type="pres">
      <dgm:prSet presAssocID="{FEFCF558-4B20-49EF-9420-BC6A8D7127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980923-9D95-44DA-AD16-B2AB2DE4C021}" type="pres">
      <dgm:prSet presAssocID="{560D2FEC-F1AC-4F00-808E-6FC6F222005F}" presName="composite" presStyleCnt="0"/>
      <dgm:spPr/>
    </dgm:pt>
    <dgm:pt modelId="{97252190-8A10-4DD8-85A6-2FD5D1FA9756}" type="pres">
      <dgm:prSet presAssocID="{560D2FEC-F1AC-4F00-808E-6FC6F22200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866BE-C642-4C68-8FD3-03D89BD4D9B1}" type="pres">
      <dgm:prSet presAssocID="{560D2FEC-F1AC-4F00-808E-6FC6F22200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65FF3F-26C6-4115-B2B7-DF30C3B44398}" type="pres">
      <dgm:prSet presAssocID="{3B1747D6-A82D-4171-9B6A-C2B564362740}" presName="space" presStyleCnt="0"/>
      <dgm:spPr/>
    </dgm:pt>
    <dgm:pt modelId="{8C629860-B2F6-4F21-9359-20750F86A495}" type="pres">
      <dgm:prSet presAssocID="{6489F6D7-180A-4B49-836F-DD48F64E164B}" presName="composite" presStyleCnt="0"/>
      <dgm:spPr/>
    </dgm:pt>
    <dgm:pt modelId="{08DC122E-7811-476A-83C4-8CD1616059AF}" type="pres">
      <dgm:prSet presAssocID="{6489F6D7-180A-4B49-836F-DD48F64E164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87FC2-8169-478D-A16D-2CA44F19AEBE}" type="pres">
      <dgm:prSet presAssocID="{6489F6D7-180A-4B49-836F-DD48F64E164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CF638F-280C-41C3-8EE4-A13C659BFCE3}" type="presOf" srcId="{6489F6D7-180A-4B49-836F-DD48F64E164B}" destId="{08DC122E-7811-476A-83C4-8CD1616059AF}" srcOrd="0" destOrd="0" presId="urn:microsoft.com/office/officeart/2005/8/layout/hList1"/>
    <dgm:cxn modelId="{6AA26B4D-EF70-482C-826E-CCC6468E0978}" type="presOf" srcId="{53773A98-7890-4076-A05F-5BFF4F91F171}" destId="{45387FC2-8169-478D-A16D-2CA44F19AEBE}" srcOrd="0" destOrd="0" presId="urn:microsoft.com/office/officeart/2005/8/layout/hList1"/>
    <dgm:cxn modelId="{B504D116-CDAC-4C81-8405-605BB80638A9}" type="presOf" srcId="{D7BA9514-6810-41B7-87EE-52CA719C6B2A}" destId="{121866BE-C642-4C68-8FD3-03D89BD4D9B1}" srcOrd="0" destOrd="0" presId="urn:microsoft.com/office/officeart/2005/8/layout/hList1"/>
    <dgm:cxn modelId="{5B5F067F-4CB2-474A-97ED-746363ACFC35}" type="presOf" srcId="{560D2FEC-F1AC-4F00-808E-6FC6F222005F}" destId="{97252190-8A10-4DD8-85A6-2FD5D1FA9756}" srcOrd="0" destOrd="0" presId="urn:microsoft.com/office/officeart/2005/8/layout/hList1"/>
    <dgm:cxn modelId="{01D9B0ED-CCD9-400D-B776-9CF838F0FA72}" type="presOf" srcId="{FEFCF558-4B20-49EF-9420-BC6A8D7127BB}" destId="{9DB6C742-D5D1-4218-8BBB-4B9304640882}" srcOrd="0" destOrd="0" presId="urn:microsoft.com/office/officeart/2005/8/layout/hList1"/>
    <dgm:cxn modelId="{7593DB2D-5782-4EC7-8ACD-392CBBCFF182}" type="presOf" srcId="{F6CB63E9-5075-4675-AB1A-E9452C454B2B}" destId="{121866BE-C642-4C68-8FD3-03D89BD4D9B1}" srcOrd="0" destOrd="1" presId="urn:microsoft.com/office/officeart/2005/8/layout/hList1"/>
    <dgm:cxn modelId="{E1898508-FA67-4BD0-B2E4-FAFE8AFF26B5}" srcId="{FEFCF558-4B20-49EF-9420-BC6A8D7127BB}" destId="{560D2FEC-F1AC-4F00-808E-6FC6F222005F}" srcOrd="0" destOrd="0" parTransId="{80402732-F078-4C82-B6C5-C3C05B8AD418}" sibTransId="{3B1747D6-A82D-4171-9B6A-C2B564362740}"/>
    <dgm:cxn modelId="{91193735-5BD1-4B7D-8BFE-41AC273A5CE8}" type="presOf" srcId="{41D16517-0008-4C4E-A868-2D7BC6DB1FE9}" destId="{45387FC2-8169-478D-A16D-2CA44F19AEBE}" srcOrd="0" destOrd="1" presId="urn:microsoft.com/office/officeart/2005/8/layout/hList1"/>
    <dgm:cxn modelId="{7E333F0A-A8B0-4ED7-9CEC-08F7EA4EB225}" srcId="{6489F6D7-180A-4B49-836F-DD48F64E164B}" destId="{53773A98-7890-4076-A05F-5BFF4F91F171}" srcOrd="0" destOrd="0" parTransId="{D2CDDDAF-C951-4C39-B524-413D2EAF3E4A}" sibTransId="{959893AD-EC5B-4435-8980-F4BA5257175D}"/>
    <dgm:cxn modelId="{0B1C8381-CD8A-425D-B2F7-AF9166AB21B6}" srcId="{560D2FEC-F1AC-4F00-808E-6FC6F222005F}" destId="{D7BA9514-6810-41B7-87EE-52CA719C6B2A}" srcOrd="0" destOrd="0" parTransId="{142788EC-871E-403D-95C8-33B6DB9A8B97}" sibTransId="{94316A9F-49C0-4E2F-8F26-941594EEAD2D}"/>
    <dgm:cxn modelId="{C413A7DA-6E13-44A5-8398-C25B54706088}" srcId="{6489F6D7-180A-4B49-836F-DD48F64E164B}" destId="{41D16517-0008-4C4E-A868-2D7BC6DB1FE9}" srcOrd="1" destOrd="0" parTransId="{5DC0F2C2-F01E-461A-96A9-818BD67A3E4C}" sibTransId="{781B4784-C7C9-43E8-9BD9-F947559CDEAA}"/>
    <dgm:cxn modelId="{5C891A5B-F4EE-49D4-AE25-4EA3C45B3E3C}" srcId="{FEFCF558-4B20-49EF-9420-BC6A8D7127BB}" destId="{6489F6D7-180A-4B49-836F-DD48F64E164B}" srcOrd="1" destOrd="0" parTransId="{2A12DB92-FC52-4DB3-AE52-D607258DA126}" sibTransId="{C3C55039-AF27-457E-B48D-226445B55D01}"/>
    <dgm:cxn modelId="{AD71CF6B-AA9C-4167-A042-452AFBAA5369}" srcId="{560D2FEC-F1AC-4F00-808E-6FC6F222005F}" destId="{F6CB63E9-5075-4675-AB1A-E9452C454B2B}" srcOrd="1" destOrd="0" parTransId="{B1ECDB41-17B9-4E8E-8A45-AF2D6B304B07}" sibTransId="{5B1CAFF1-196D-446D-B256-22EB34F120CE}"/>
    <dgm:cxn modelId="{918E261D-C2FD-4B11-9F00-55A9675E269C}" type="presParOf" srcId="{9DB6C742-D5D1-4218-8BBB-4B9304640882}" destId="{4E980923-9D95-44DA-AD16-B2AB2DE4C021}" srcOrd="0" destOrd="0" presId="urn:microsoft.com/office/officeart/2005/8/layout/hList1"/>
    <dgm:cxn modelId="{5F008E90-ECBB-4FA0-9E1C-994960DB4870}" type="presParOf" srcId="{4E980923-9D95-44DA-AD16-B2AB2DE4C021}" destId="{97252190-8A10-4DD8-85A6-2FD5D1FA9756}" srcOrd="0" destOrd="0" presId="urn:microsoft.com/office/officeart/2005/8/layout/hList1"/>
    <dgm:cxn modelId="{00630A0C-D5E2-40AC-9E2B-AFCE10702DC9}" type="presParOf" srcId="{4E980923-9D95-44DA-AD16-B2AB2DE4C021}" destId="{121866BE-C642-4C68-8FD3-03D89BD4D9B1}" srcOrd="1" destOrd="0" presId="urn:microsoft.com/office/officeart/2005/8/layout/hList1"/>
    <dgm:cxn modelId="{31A4448B-804F-4FEA-A7AA-B02C5CE57F35}" type="presParOf" srcId="{9DB6C742-D5D1-4218-8BBB-4B9304640882}" destId="{7365FF3F-26C6-4115-B2B7-DF30C3B44398}" srcOrd="1" destOrd="0" presId="urn:microsoft.com/office/officeart/2005/8/layout/hList1"/>
    <dgm:cxn modelId="{974229D2-80D5-4355-A982-5FE69B2AFBA9}" type="presParOf" srcId="{9DB6C742-D5D1-4218-8BBB-4B9304640882}" destId="{8C629860-B2F6-4F21-9359-20750F86A495}" srcOrd="2" destOrd="0" presId="urn:microsoft.com/office/officeart/2005/8/layout/hList1"/>
    <dgm:cxn modelId="{E7027008-50D1-471D-9977-BD1767DCBC52}" type="presParOf" srcId="{8C629860-B2F6-4F21-9359-20750F86A495}" destId="{08DC122E-7811-476A-83C4-8CD1616059AF}" srcOrd="0" destOrd="0" presId="urn:microsoft.com/office/officeart/2005/8/layout/hList1"/>
    <dgm:cxn modelId="{CF4E3E7F-24D7-4745-9D59-AF3A3BC51371}" type="presParOf" srcId="{8C629860-B2F6-4F21-9359-20750F86A495}" destId="{45387FC2-8169-478D-A16D-2CA44F19AEB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68A513-4716-4A6B-B6AF-9CF789D22A1F}">
      <dsp:nvSpPr>
        <dsp:cNvPr id="0" name=""/>
        <dsp:cNvSpPr/>
      </dsp:nvSpPr>
      <dsp:spPr>
        <a:xfrm>
          <a:off x="0" y="0"/>
          <a:ext cx="8229600" cy="4525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Crude Oil </a:t>
          </a:r>
          <a:endParaRPr lang="en-US" sz="42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Found underneath the earth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Made up of dead plants and animals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Unrefined</a:t>
          </a:r>
          <a:endParaRPr lang="en-US" sz="3300" kern="1200" dirty="0"/>
        </a:p>
      </dsp:txBody>
      <dsp:txXfrm>
        <a:off x="2098516" y="0"/>
        <a:ext cx="6131083" cy="4525962"/>
      </dsp:txXfrm>
    </dsp:sp>
    <dsp:sp modelId="{6D5BA2F2-E8E8-41EE-8F28-9CC853431C33}">
      <dsp:nvSpPr>
        <dsp:cNvPr id="0" name=""/>
        <dsp:cNvSpPr/>
      </dsp:nvSpPr>
      <dsp:spPr>
        <a:xfrm>
          <a:off x="452596" y="452596"/>
          <a:ext cx="1645920" cy="362076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CB0954-6D5A-4AB1-9E2E-45D99A9B8FCE}">
      <dsp:nvSpPr>
        <dsp:cNvPr id="0" name=""/>
        <dsp:cNvSpPr/>
      </dsp:nvSpPr>
      <dsp:spPr>
        <a:xfrm>
          <a:off x="0" y="76201"/>
          <a:ext cx="6781800" cy="2249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Exxon </a:t>
          </a:r>
          <a:r>
            <a:rPr lang="en-US" sz="2400" kern="1200" dirty="0" err="1" smtClean="0"/>
            <a:t>Valdeez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The oil tanker hit an iceberg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750,000 barrels of oil spilled into Prince William sound</a:t>
          </a:r>
          <a:endParaRPr lang="en-US" sz="1900" kern="1200" dirty="0"/>
        </a:p>
      </dsp:txBody>
      <dsp:txXfrm>
        <a:off x="1581276" y="76201"/>
        <a:ext cx="5200523" cy="2249165"/>
      </dsp:txXfrm>
    </dsp:sp>
    <dsp:sp modelId="{51C7EED8-C93E-476A-9584-D9C3F43E9361}">
      <dsp:nvSpPr>
        <dsp:cNvPr id="0" name=""/>
        <dsp:cNvSpPr/>
      </dsp:nvSpPr>
      <dsp:spPr>
        <a:xfrm>
          <a:off x="224916" y="224916"/>
          <a:ext cx="1356360" cy="179933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3DAF85-8B91-4875-BC6E-E57C6123B8C0}">
      <dsp:nvSpPr>
        <dsp:cNvPr id="0" name=""/>
        <dsp:cNvSpPr/>
      </dsp:nvSpPr>
      <dsp:spPr>
        <a:xfrm>
          <a:off x="0" y="2474081"/>
          <a:ext cx="6781800" cy="22491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Deep Water Horizon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Gulf of Mexico, April 2010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Methane and oil shot up the riser extremely fast and caught fire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The blowout valve was out of batteries</a:t>
          </a:r>
          <a:endParaRPr lang="en-US" sz="1900" kern="1200" dirty="0"/>
        </a:p>
      </dsp:txBody>
      <dsp:txXfrm>
        <a:off x="1581276" y="2474081"/>
        <a:ext cx="5200523" cy="2249165"/>
      </dsp:txXfrm>
    </dsp:sp>
    <dsp:sp modelId="{9A1E93F9-CC16-4B35-B47B-6F5B6457F84E}">
      <dsp:nvSpPr>
        <dsp:cNvPr id="0" name=""/>
        <dsp:cNvSpPr/>
      </dsp:nvSpPr>
      <dsp:spPr>
        <a:xfrm>
          <a:off x="224916" y="2698998"/>
          <a:ext cx="1356360" cy="179933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285620"/>
          <a:ext cx="3845569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Advantages</a:t>
          </a:r>
          <a:endParaRPr lang="en-US" sz="2900" kern="1200" dirty="0"/>
        </a:p>
      </dsp:txBody>
      <dsp:txXfrm>
        <a:off x="40" y="285620"/>
        <a:ext cx="3845569" cy="835200"/>
      </dsp:txXfrm>
    </dsp:sp>
    <dsp:sp modelId="{121866BE-C642-4C68-8FD3-03D89BD4D9B1}">
      <dsp:nvSpPr>
        <dsp:cNvPr id="0" name=""/>
        <dsp:cNvSpPr/>
      </dsp:nvSpPr>
      <dsp:spPr>
        <a:xfrm>
          <a:off x="40" y="1120820"/>
          <a:ext cx="3845569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Relatively Cheap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Easy to use</a:t>
          </a:r>
          <a:endParaRPr lang="en-US" sz="2900" kern="1200" dirty="0"/>
        </a:p>
      </dsp:txBody>
      <dsp:txXfrm>
        <a:off x="40" y="1120820"/>
        <a:ext cx="3845569" cy="3119520"/>
      </dsp:txXfrm>
    </dsp:sp>
    <dsp:sp modelId="{08DC122E-7811-476A-83C4-8CD1616059AF}">
      <dsp:nvSpPr>
        <dsp:cNvPr id="0" name=""/>
        <dsp:cNvSpPr/>
      </dsp:nvSpPr>
      <dsp:spPr>
        <a:xfrm>
          <a:off x="4383989" y="285620"/>
          <a:ext cx="3845569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Disadvantages</a:t>
          </a:r>
          <a:endParaRPr lang="en-US" sz="2900" kern="1200" dirty="0"/>
        </a:p>
      </dsp:txBody>
      <dsp:txXfrm>
        <a:off x="4383989" y="285620"/>
        <a:ext cx="3845569" cy="835200"/>
      </dsp:txXfrm>
    </dsp:sp>
    <dsp:sp modelId="{45387FC2-8169-478D-A16D-2CA44F19AEBE}">
      <dsp:nvSpPr>
        <dsp:cNvPr id="0" name=""/>
        <dsp:cNvSpPr/>
      </dsp:nvSpPr>
      <dsp:spPr>
        <a:xfrm>
          <a:off x="4383989" y="1120820"/>
          <a:ext cx="3845569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Does not collect enough oil to make a difference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Waves/tides interfere</a:t>
          </a:r>
          <a:endParaRPr lang="en-US" sz="2900" kern="1200" dirty="0"/>
        </a:p>
      </dsp:txBody>
      <dsp:txXfrm>
        <a:off x="4383989" y="1120820"/>
        <a:ext cx="3845569" cy="31195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66665"/>
          <a:ext cx="3845569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Advantages</a:t>
          </a:r>
          <a:endParaRPr lang="en-US" sz="3300" kern="1200" dirty="0"/>
        </a:p>
      </dsp:txBody>
      <dsp:txXfrm>
        <a:off x="40" y="66665"/>
        <a:ext cx="3845569" cy="950400"/>
      </dsp:txXfrm>
    </dsp:sp>
    <dsp:sp modelId="{121866BE-C642-4C68-8FD3-03D89BD4D9B1}">
      <dsp:nvSpPr>
        <dsp:cNvPr id="0" name=""/>
        <dsp:cNvSpPr/>
      </dsp:nvSpPr>
      <dsp:spPr>
        <a:xfrm>
          <a:off x="40" y="1017065"/>
          <a:ext cx="3845569" cy="34422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 Mostly cheap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 Had lots of donations from vet clinics and salons (hair)</a:t>
          </a:r>
          <a:endParaRPr lang="en-US" sz="3300" kern="1200" dirty="0"/>
        </a:p>
      </dsp:txBody>
      <dsp:txXfrm>
        <a:off x="40" y="1017065"/>
        <a:ext cx="3845569" cy="3442230"/>
      </dsp:txXfrm>
    </dsp:sp>
    <dsp:sp modelId="{08DC122E-7811-476A-83C4-8CD1616059AF}">
      <dsp:nvSpPr>
        <dsp:cNvPr id="0" name=""/>
        <dsp:cNvSpPr/>
      </dsp:nvSpPr>
      <dsp:spPr>
        <a:xfrm>
          <a:off x="4383989" y="66665"/>
          <a:ext cx="3845569" cy="95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Disadvantages</a:t>
          </a:r>
          <a:endParaRPr lang="en-US" sz="3300" kern="1200" dirty="0"/>
        </a:p>
      </dsp:txBody>
      <dsp:txXfrm>
        <a:off x="4383989" y="66665"/>
        <a:ext cx="3845569" cy="950400"/>
      </dsp:txXfrm>
    </dsp:sp>
    <dsp:sp modelId="{45387FC2-8169-478D-A16D-2CA44F19AEBE}">
      <dsp:nvSpPr>
        <dsp:cNvPr id="0" name=""/>
        <dsp:cNvSpPr/>
      </dsp:nvSpPr>
      <dsp:spPr>
        <a:xfrm>
          <a:off x="4383989" y="1017065"/>
          <a:ext cx="3845569" cy="34422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 It does not collect enough oil to really change anything</a:t>
          </a:r>
          <a:endParaRPr lang="en-US" sz="3300" kern="1200" dirty="0"/>
        </a:p>
      </dsp:txBody>
      <dsp:txXfrm>
        <a:off x="4383989" y="1017065"/>
        <a:ext cx="3845569" cy="344223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149250"/>
          <a:ext cx="3845569" cy="89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Advantages</a:t>
          </a:r>
          <a:endParaRPr lang="en-US" sz="3100" kern="1200" dirty="0"/>
        </a:p>
      </dsp:txBody>
      <dsp:txXfrm>
        <a:off x="40" y="149250"/>
        <a:ext cx="3845569" cy="892800"/>
      </dsp:txXfrm>
    </dsp:sp>
    <dsp:sp modelId="{121866BE-C642-4C68-8FD3-03D89BD4D9B1}">
      <dsp:nvSpPr>
        <dsp:cNvPr id="0" name=""/>
        <dsp:cNvSpPr/>
      </dsp:nvSpPr>
      <dsp:spPr>
        <a:xfrm>
          <a:off x="40" y="1042050"/>
          <a:ext cx="3845569" cy="33346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 Not too difficult to operate 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Water gets boiled out when refined</a:t>
          </a:r>
          <a:endParaRPr lang="en-US" sz="3100" kern="1200" dirty="0"/>
        </a:p>
      </dsp:txBody>
      <dsp:txXfrm>
        <a:off x="40" y="1042050"/>
        <a:ext cx="3845569" cy="3334660"/>
      </dsp:txXfrm>
    </dsp:sp>
    <dsp:sp modelId="{08DC122E-7811-476A-83C4-8CD1616059AF}">
      <dsp:nvSpPr>
        <dsp:cNvPr id="0" name=""/>
        <dsp:cNvSpPr/>
      </dsp:nvSpPr>
      <dsp:spPr>
        <a:xfrm>
          <a:off x="4383989" y="149250"/>
          <a:ext cx="3845569" cy="892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Disadvantages</a:t>
          </a:r>
          <a:endParaRPr lang="en-US" sz="3100" kern="1200" dirty="0"/>
        </a:p>
      </dsp:txBody>
      <dsp:txXfrm>
        <a:off x="4383989" y="149250"/>
        <a:ext cx="3845569" cy="892800"/>
      </dsp:txXfrm>
    </dsp:sp>
    <dsp:sp modelId="{45387FC2-8169-478D-A16D-2CA44F19AEBE}">
      <dsp:nvSpPr>
        <dsp:cNvPr id="0" name=""/>
        <dsp:cNvSpPr/>
      </dsp:nvSpPr>
      <dsp:spPr>
        <a:xfrm>
          <a:off x="4383989" y="1042050"/>
          <a:ext cx="3845569" cy="33346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 Collects a lot of water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 Any oil you get can wash right out</a:t>
          </a:r>
          <a:endParaRPr lang="en-US" sz="3100" kern="1200" dirty="0"/>
        </a:p>
      </dsp:txBody>
      <dsp:txXfrm>
        <a:off x="4383989" y="1042050"/>
        <a:ext cx="3845569" cy="33346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285620"/>
          <a:ext cx="3845569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Advantages</a:t>
          </a:r>
          <a:endParaRPr lang="en-US" sz="2900" kern="1200" dirty="0"/>
        </a:p>
      </dsp:txBody>
      <dsp:txXfrm>
        <a:off x="40" y="285620"/>
        <a:ext cx="3845569" cy="835200"/>
      </dsp:txXfrm>
    </dsp:sp>
    <dsp:sp modelId="{121866BE-C642-4C68-8FD3-03D89BD4D9B1}">
      <dsp:nvSpPr>
        <dsp:cNvPr id="0" name=""/>
        <dsp:cNvSpPr/>
      </dsp:nvSpPr>
      <dsp:spPr>
        <a:xfrm>
          <a:off x="40" y="1120820"/>
          <a:ext cx="3845569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Break oil and water up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Move oil to the bottom of the ocean</a:t>
          </a:r>
          <a:endParaRPr lang="en-US" sz="2900" kern="1200" dirty="0"/>
        </a:p>
      </dsp:txBody>
      <dsp:txXfrm>
        <a:off x="40" y="1120820"/>
        <a:ext cx="3845569" cy="3119520"/>
      </dsp:txXfrm>
    </dsp:sp>
    <dsp:sp modelId="{08DC122E-7811-476A-83C4-8CD1616059AF}">
      <dsp:nvSpPr>
        <dsp:cNvPr id="0" name=""/>
        <dsp:cNvSpPr/>
      </dsp:nvSpPr>
      <dsp:spPr>
        <a:xfrm>
          <a:off x="4383989" y="285620"/>
          <a:ext cx="3845569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Disadvantages</a:t>
          </a:r>
          <a:endParaRPr lang="en-US" sz="2900" kern="1200" dirty="0"/>
        </a:p>
      </dsp:txBody>
      <dsp:txXfrm>
        <a:off x="4383989" y="285620"/>
        <a:ext cx="3845569" cy="835200"/>
      </dsp:txXfrm>
    </dsp:sp>
    <dsp:sp modelId="{45387FC2-8169-478D-A16D-2CA44F19AEBE}">
      <dsp:nvSpPr>
        <dsp:cNvPr id="0" name=""/>
        <dsp:cNvSpPr/>
      </dsp:nvSpPr>
      <dsp:spPr>
        <a:xfrm>
          <a:off x="4383989" y="1120820"/>
          <a:ext cx="3845569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Very expensive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 Don’t know what to do with the oil once it gets to the bottom</a:t>
          </a:r>
          <a:endParaRPr lang="en-US" sz="2900" kern="1200" dirty="0"/>
        </a:p>
      </dsp:txBody>
      <dsp:txXfrm>
        <a:off x="4383989" y="1120820"/>
        <a:ext cx="3845569" cy="311952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110"/>
          <a:ext cx="3845569" cy="979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Advantages</a:t>
          </a:r>
          <a:endParaRPr lang="en-US" sz="3400" kern="1200" dirty="0"/>
        </a:p>
      </dsp:txBody>
      <dsp:txXfrm>
        <a:off x="40" y="110"/>
        <a:ext cx="3845569" cy="979200"/>
      </dsp:txXfrm>
    </dsp:sp>
    <dsp:sp modelId="{121866BE-C642-4C68-8FD3-03D89BD4D9B1}">
      <dsp:nvSpPr>
        <dsp:cNvPr id="0" name=""/>
        <dsp:cNvSpPr/>
      </dsp:nvSpPr>
      <dsp:spPr>
        <a:xfrm>
          <a:off x="40" y="979311"/>
          <a:ext cx="3845569" cy="3546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 Non-toxic material</a:t>
          </a:r>
          <a:endParaRPr 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 Familiar, used in diapers</a:t>
          </a:r>
          <a:endParaRPr lang="en-US" sz="3400" kern="1200" dirty="0"/>
        </a:p>
      </dsp:txBody>
      <dsp:txXfrm>
        <a:off x="40" y="979311"/>
        <a:ext cx="3845569" cy="3546540"/>
      </dsp:txXfrm>
    </dsp:sp>
    <dsp:sp modelId="{08DC122E-7811-476A-83C4-8CD1616059AF}">
      <dsp:nvSpPr>
        <dsp:cNvPr id="0" name=""/>
        <dsp:cNvSpPr/>
      </dsp:nvSpPr>
      <dsp:spPr>
        <a:xfrm>
          <a:off x="4383989" y="110"/>
          <a:ext cx="3845569" cy="979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38176" rIns="241808" bIns="138176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Disadvantages</a:t>
          </a:r>
          <a:endParaRPr lang="en-US" sz="3400" kern="1200" dirty="0"/>
        </a:p>
      </dsp:txBody>
      <dsp:txXfrm>
        <a:off x="4383989" y="110"/>
        <a:ext cx="3845569" cy="979200"/>
      </dsp:txXfrm>
    </dsp:sp>
    <dsp:sp modelId="{45387FC2-8169-478D-A16D-2CA44F19AEBE}">
      <dsp:nvSpPr>
        <dsp:cNvPr id="0" name=""/>
        <dsp:cNvSpPr/>
      </dsp:nvSpPr>
      <dsp:spPr>
        <a:xfrm>
          <a:off x="4383989" y="979311"/>
          <a:ext cx="3845569" cy="35465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 Expands, but can only hold so much</a:t>
          </a:r>
          <a:endParaRPr 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Will sink if too heavy</a:t>
          </a:r>
          <a:endParaRPr lang="en-US" sz="3400" kern="1200" dirty="0"/>
        </a:p>
      </dsp:txBody>
      <dsp:txXfrm>
        <a:off x="4383989" y="979311"/>
        <a:ext cx="3845569" cy="354654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52190-8A10-4DD8-85A6-2FD5D1FA9756}">
      <dsp:nvSpPr>
        <dsp:cNvPr id="0" name=""/>
        <dsp:cNvSpPr/>
      </dsp:nvSpPr>
      <dsp:spPr>
        <a:xfrm>
          <a:off x="40" y="81066"/>
          <a:ext cx="3845569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Advantages</a:t>
          </a:r>
          <a:endParaRPr lang="en-US" sz="3200" kern="1200" dirty="0"/>
        </a:p>
      </dsp:txBody>
      <dsp:txXfrm>
        <a:off x="40" y="81066"/>
        <a:ext cx="3845569" cy="921600"/>
      </dsp:txXfrm>
    </dsp:sp>
    <dsp:sp modelId="{121866BE-C642-4C68-8FD3-03D89BD4D9B1}">
      <dsp:nvSpPr>
        <dsp:cNvPr id="0" name=""/>
        <dsp:cNvSpPr/>
      </dsp:nvSpPr>
      <dsp:spPr>
        <a:xfrm>
          <a:off x="40" y="1002666"/>
          <a:ext cx="3845569" cy="34422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 Sticks to oil very well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Sinks to the bottom with the oil clumps</a:t>
          </a:r>
          <a:endParaRPr lang="en-US" sz="3200" kern="1200" dirty="0"/>
        </a:p>
      </dsp:txBody>
      <dsp:txXfrm>
        <a:off x="40" y="1002666"/>
        <a:ext cx="3845569" cy="3442229"/>
      </dsp:txXfrm>
    </dsp:sp>
    <dsp:sp modelId="{08DC122E-7811-476A-83C4-8CD1616059AF}">
      <dsp:nvSpPr>
        <dsp:cNvPr id="0" name=""/>
        <dsp:cNvSpPr/>
      </dsp:nvSpPr>
      <dsp:spPr>
        <a:xfrm>
          <a:off x="4383989" y="81066"/>
          <a:ext cx="3845569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Disadvantages</a:t>
          </a:r>
          <a:endParaRPr lang="en-US" sz="3200" kern="1200" dirty="0"/>
        </a:p>
      </dsp:txBody>
      <dsp:txXfrm>
        <a:off x="4383989" y="81066"/>
        <a:ext cx="3845569" cy="921600"/>
      </dsp:txXfrm>
    </dsp:sp>
    <dsp:sp modelId="{45387FC2-8169-478D-A16D-2CA44F19AEBE}">
      <dsp:nvSpPr>
        <dsp:cNvPr id="0" name=""/>
        <dsp:cNvSpPr/>
      </dsp:nvSpPr>
      <dsp:spPr>
        <a:xfrm>
          <a:off x="4383989" y="1002666"/>
          <a:ext cx="3845569" cy="34422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 Very expensive (Coated in silicon)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Manmade and controversial</a:t>
          </a:r>
          <a:endParaRPr lang="en-US" sz="3200" kern="1200" dirty="0"/>
        </a:p>
      </dsp:txBody>
      <dsp:txXfrm>
        <a:off x="4383989" y="1002666"/>
        <a:ext cx="3845569" cy="3442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51D727-778C-4044-9C62-A5210FA3C740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BE6EBE-948C-4CC7-876E-122F1885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Oil Spills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Clean-up Techniques: Sodium </a:t>
            </a:r>
            <a:r>
              <a:rPr lang="en-US" dirty="0" err="1" smtClean="0"/>
              <a:t>Polyacralate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Clean-up Techniques: </a:t>
            </a:r>
            <a:r>
              <a:rPr lang="en-US" dirty="0" err="1" smtClean="0"/>
              <a:t>Nano</a:t>
            </a:r>
            <a:r>
              <a:rPr lang="en-US" dirty="0" smtClean="0"/>
              <a:t> Sand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Destruction of animal habitats</a:t>
            </a:r>
          </a:p>
          <a:p>
            <a:r>
              <a:rPr lang="en-US" sz="3600" dirty="0" smtClean="0"/>
              <a:t>Economic consequences</a:t>
            </a:r>
          </a:p>
          <a:p>
            <a:r>
              <a:rPr lang="en-US" sz="3600" dirty="0" smtClean="0"/>
              <a:t>Loss of animal lives/species</a:t>
            </a:r>
          </a:p>
          <a:p>
            <a:r>
              <a:rPr lang="en-US" sz="3600" dirty="0" smtClean="0"/>
              <a:t>Environmental Damage</a:t>
            </a:r>
          </a:p>
          <a:p>
            <a:r>
              <a:rPr lang="en-US" sz="3600" dirty="0" smtClean="0"/>
              <a:t>Tourism Decline</a:t>
            </a:r>
          </a:p>
          <a:p>
            <a:r>
              <a:rPr lang="en-US" sz="3600" dirty="0" smtClean="0"/>
              <a:t>Destruction of resources</a:t>
            </a:r>
          </a:p>
          <a:p>
            <a:r>
              <a:rPr lang="en-US" sz="3600" dirty="0" smtClean="0"/>
              <a:t>Industrial repercussions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Oil Spills: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700" smtClean="0"/>
              <a:t>The end </a:t>
            </a:r>
            <a:r>
              <a:rPr lang="en-US" sz="28700" smtClean="0">
                <a:sym typeface="Wingdings" pitchFamily="2" charset="2"/>
              </a:rPr>
              <a:t></a:t>
            </a:r>
            <a:endParaRPr lang="en-US" sz="28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oil come from? </a:t>
            </a:r>
            <a:endParaRPr lang="en-US" dirty="0"/>
          </a:p>
        </p:txBody>
      </p:sp>
      <p:pic>
        <p:nvPicPr>
          <p:cNvPr id="10242" name="Picture 2" descr="http://www.etftrends.com/wp-content/uploads/2009/09/oil.jpg"/>
          <p:cNvPicPr>
            <a:picLocks noChangeAspect="1" noChangeArrowheads="1"/>
          </p:cNvPicPr>
          <p:nvPr/>
        </p:nvPicPr>
        <p:blipFill>
          <a:blip r:embed="rId7" cstate="print"/>
          <a:srcRect t="20331" r="56658"/>
          <a:stretch>
            <a:fillRect/>
          </a:stretch>
        </p:blipFill>
        <p:spPr bwMode="auto">
          <a:xfrm>
            <a:off x="533400" y="1981200"/>
            <a:ext cx="2133600" cy="3284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the crude oil is extracted from the earth, it goes through a refining process.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8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oil is heated, and becomes something different at every temperature.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(ex: motor oil, gasoline, etc.)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Then…	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0"/>
            <a:ext cx="2209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Most oil spills are accidents and happen simply because of a careless mistake.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oil spills occur?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057400" y="1219200"/>
          <a:ext cx="6781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http://www.logodesignlove.com/images/classic/bp-logo.jpg"/>
          <p:cNvPicPr>
            <a:picLocks noChangeAspect="1" noChangeArrowheads="1"/>
          </p:cNvPicPr>
          <p:nvPr/>
        </p:nvPicPr>
        <p:blipFill>
          <a:blip r:embed="rId7" cstate="print"/>
          <a:srcRect l="27200" t="17600" r="23200" b="20000"/>
          <a:stretch>
            <a:fillRect/>
          </a:stretch>
        </p:blipFill>
        <p:spPr bwMode="auto">
          <a:xfrm>
            <a:off x="2133600" y="3810000"/>
            <a:ext cx="1635369" cy="2057400"/>
          </a:xfrm>
          <a:prstGeom prst="rect">
            <a:avLst/>
          </a:prstGeom>
          <a:noFill/>
        </p:spPr>
      </p:pic>
      <p:pic>
        <p:nvPicPr>
          <p:cNvPr id="8194" name="Picture 2" descr="http://farm4.static.flickr.com/3470/3379666265_83997126f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1752600"/>
            <a:ext cx="1752600" cy="131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Clean-up Techniques: Boom</a:t>
            </a:r>
            <a:endParaRPr lang="en-US" dirty="0"/>
          </a:p>
        </p:txBody>
      </p:sp>
      <p:pic>
        <p:nvPicPr>
          <p:cNvPr id="7170" name="Picture 2" descr="power stati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4191000"/>
            <a:ext cx="2884995" cy="2152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Clean-up Techniques: </a:t>
            </a:r>
            <a:r>
              <a:rPr lang="en-US" dirty="0" err="1" smtClean="0"/>
              <a:t>Sorbant</a:t>
            </a:r>
            <a:r>
              <a:rPr lang="en-US" dirty="0" smtClean="0"/>
              <a:t> Boom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Clean-up Techniques: Skimmer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aquacul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4800600"/>
            <a:ext cx="2295525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Clean-up Techniques: Dispersants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Nanosand</a:t>
            </a:r>
            <a:endParaRPr lang="en-US" dirty="0"/>
          </a:p>
        </p:txBody>
      </p:sp>
      <p:pic>
        <p:nvPicPr>
          <p:cNvPr id="24578" name="Picture 2" descr="http://www.nisenet.org/sites/default/files/images/catalog/5400/img_2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066800"/>
            <a:ext cx="5276850" cy="5276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</TotalTime>
  <Words>348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Oil Spills</vt:lpstr>
      <vt:lpstr>Where does oil come from? </vt:lpstr>
      <vt:lpstr>Then…  </vt:lpstr>
      <vt:lpstr>How do oil spills occur?</vt:lpstr>
      <vt:lpstr>Clean-up Techniques: Boom</vt:lpstr>
      <vt:lpstr>Clean-up Techniques: Sorbant Boom</vt:lpstr>
      <vt:lpstr>Clean-up Techniques: Skimmer</vt:lpstr>
      <vt:lpstr>Clean-up Techniques: Dispersants</vt:lpstr>
      <vt:lpstr>Nanosand</vt:lpstr>
      <vt:lpstr>Clean-up Techniques: Sodium Polyacralate</vt:lpstr>
      <vt:lpstr>Clean-up Techniques: Nano Sand</vt:lpstr>
      <vt:lpstr>Effects of Oil Spills:</vt:lpstr>
      <vt:lpstr>Slide 13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Oil Spills</dc:title>
  <dc:creator>User</dc:creator>
  <cp:lastModifiedBy>User</cp:lastModifiedBy>
  <cp:revision>6</cp:revision>
  <dcterms:created xsi:type="dcterms:W3CDTF">2011-06-02T15:30:43Z</dcterms:created>
  <dcterms:modified xsi:type="dcterms:W3CDTF">2011-06-09T13:57:50Z</dcterms:modified>
</cp:coreProperties>
</file>